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comments/comment2.xml" ContentType="application/vnd.openxmlformats-officedocument.presentationml.comments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comments/comment3.xml" ContentType="application/vnd.openxmlformats-officedocument.presentationml.comments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comments/comment4.xml" ContentType="application/vnd.openxmlformats-officedocument.presentationml.comments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comments/comment5.xml" ContentType="application/vnd.openxmlformats-officedocument.presentationml.comments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300" r:id="rId2"/>
    <p:sldId id="323" r:id="rId3"/>
    <p:sldId id="348" r:id="rId4"/>
    <p:sldId id="349" r:id="rId5"/>
    <p:sldId id="350" r:id="rId6"/>
    <p:sldId id="310" r:id="rId7"/>
    <p:sldId id="2141411556" r:id="rId8"/>
    <p:sldId id="2141411539" r:id="rId9"/>
    <p:sldId id="2141411559" r:id="rId10"/>
    <p:sldId id="2141411541" r:id="rId11"/>
    <p:sldId id="2141411542" r:id="rId12"/>
    <p:sldId id="2141411543" r:id="rId13"/>
    <p:sldId id="2141411544" r:id="rId14"/>
    <p:sldId id="2141411545" r:id="rId15"/>
    <p:sldId id="2141411558" r:id="rId16"/>
    <p:sldId id="2141411548" r:id="rId17"/>
    <p:sldId id="2141411549" r:id="rId18"/>
    <p:sldId id="2141411550" r:id="rId19"/>
    <p:sldId id="327" r:id="rId20"/>
  </p:sldIdLst>
  <p:sldSz cx="12192000" cy="6858000"/>
  <p:notesSz cx="6858000" cy="9144000"/>
  <p:embeddedFontLst>
    <p:embeddedFont>
      <p:font typeface="Atkinson Hyperlegible" pitchFamily="2" charset="0"/>
      <p:regular r:id="rId22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mbria" panose="02040503050406030204" pitchFamily="18" charset="0"/>
      <p:regular r:id="rId30"/>
      <p:bold r:id="rId31"/>
      <p:italic r:id="rId32"/>
      <p:boldItalic r:id="rId33"/>
    </p:embeddedFont>
  </p:embeddedFontLst>
  <p:custDataLst>
    <p:tags r:id="rId3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73A442C-2A9B-00CD-F0B7-C4D91057F0AC}" name="Ashley Sheffel" initials="AS" userId="Ashley Sheffel" providerId="None"/>
  <p188:author id="{D110E6C8-EBDF-AD15-63E7-819D847B16AC}" name="Yolanda Barbera" initials="YB" userId="S::yolandabarbera@yolandabarberalainez.onmicrosoft.com::28aca0f4-1aaa-4658-bd47-4c769d147d54" providerId="AD"/>
  <p188:author id="{8961DACD-F825-5BC4-75B5-0FA6E54C0FA1}" name="G Johnson" initials="GJ" userId="b3c7e1f4b4221d3a" providerId="Windows Live"/>
  <p188:author id="{5280DADF-DD70-A136-2347-57EDDA2CC5D3}" name="Karen Virapen" initials="KV" userId="b334dfaddee2ba9d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env" initials="k" lastIdx="9" clrIdx="0">
    <p:extLst>
      <p:ext uri="{19B8F6BF-5375-455C-9EA6-DF929625EA0E}">
        <p15:presenceInfo xmlns:p15="http://schemas.microsoft.com/office/powerpoint/2012/main" userId="karen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7DBF"/>
    <a:srgbClr val="5B9BD5"/>
    <a:srgbClr val="595959"/>
    <a:srgbClr val="CBEBE6"/>
    <a:srgbClr val="31B09C"/>
    <a:srgbClr val="F2F2F2"/>
    <a:srgbClr val="98D7CE"/>
    <a:srgbClr val="E7DFC8"/>
    <a:srgbClr val="BAECE4"/>
    <a:srgbClr val="C7DD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EB3D5B-BA6E-411E-B7BB-36B8B5074976}" v="10" dt="2023-07-05T16:22:54.709"/>
    <p1510:client id="{178E97BC-EBD6-40A0-8A19-9C155C918E33}" v="9" dt="2023-07-27T11:33:54.1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87530" autoAdjust="0"/>
  </p:normalViewPr>
  <p:slideViewPr>
    <p:cSldViewPr snapToGrid="0">
      <p:cViewPr varScale="1">
        <p:scale>
          <a:sx n="96" d="100"/>
          <a:sy n="96" d="100"/>
        </p:scale>
        <p:origin x="90" y="174"/>
      </p:cViewPr>
      <p:guideLst>
        <p:guide orient="horz" pos="2160"/>
        <p:guide pos="3840"/>
      </p:guideLst>
    </p:cSldViewPr>
  </p:slideViewPr>
  <p:notesTextViewPr>
    <p:cViewPr>
      <p:scale>
        <a:sx n="120" d="100"/>
        <a:sy n="120" d="100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21" Type="http://schemas.openxmlformats.org/officeDocument/2006/relationships/notesMaster" Target="notesMasters/notesMaster1.xml"/><Relationship Id="rId34" Type="http://schemas.openxmlformats.org/officeDocument/2006/relationships/tags" Target="tags/tag1.xml"/><Relationship Id="rId42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n Virapen" userId="b334dfaddee2ba9d" providerId="Windows Live" clId="Web-{E5EB3D5B-BA6E-411E-B7BB-36B8B5074976}"/>
    <pc:docChg chg="mod">
      <pc:chgData name="Karen Virapen" userId="b334dfaddee2ba9d" providerId="Windows Live" clId="Web-{E5EB3D5B-BA6E-411E-B7BB-36B8B5074976}" dt="2023-07-05T16:22:54.709" v="9"/>
      <pc:docMkLst>
        <pc:docMk/>
      </pc:docMkLst>
      <pc:sldChg chg="modCm">
        <pc:chgData name="Karen Virapen" userId="b334dfaddee2ba9d" providerId="Windows Live" clId="Web-{E5EB3D5B-BA6E-411E-B7BB-36B8B5074976}" dt="2023-07-05T16:16:22.919" v="1"/>
        <pc:sldMkLst>
          <pc:docMk/>
          <pc:sldMk cId="2350019369" sldId="31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xmlns="" chg="">
              <pc226:chgData name="Karen Virapen" userId="b334dfaddee2ba9d" providerId="Windows Live" clId="Web-{E5EB3D5B-BA6E-411E-B7BB-36B8B5074976}" dt="2023-07-05T16:16:22.919" v="1"/>
              <pc2:cmMkLst xmlns:pc2="http://schemas.microsoft.com/office/powerpoint/2019/9/main/command">
                <pc:docMk/>
                <pc:sldMk cId="2350019369" sldId="310"/>
                <pc2:cmMk id="{CB9CC25B-9347-4A30-AC2F-30C479E5AD9B}"/>
              </pc2:cmMkLst>
              <pc226:cmRplyChg chg="add">
                <pc226:chgData name="Karen Virapen" userId="b334dfaddee2ba9d" providerId="Windows Live" clId="Web-{E5EB3D5B-BA6E-411E-B7BB-36B8B5074976}" dt="2023-07-05T16:16:22.919" v="1"/>
                <pc2:cmRplyMkLst xmlns:pc2="http://schemas.microsoft.com/office/powerpoint/2019/9/main/command">
                  <pc:docMk/>
                  <pc:sldMk cId="2350019369" sldId="310"/>
                  <pc2:cmMk id="{CB9CC25B-9347-4A30-AC2F-30C479E5AD9B}"/>
                  <pc2:cmRplyMk id="{41DD85B3-6A2E-4456-8B6C-8FCAFA3FBE27}"/>
                </pc2:cmRplyMkLst>
              </pc226:cmRplyChg>
            </pc226:cmChg>
          </p:ext>
        </pc:extLst>
      </pc:sldChg>
      <pc:sldChg chg="modCm">
        <pc:chgData name="Karen Virapen" userId="b334dfaddee2ba9d" providerId="Windows Live" clId="Web-{E5EB3D5B-BA6E-411E-B7BB-36B8B5074976}" dt="2023-07-05T16:17:18.999" v="5"/>
        <pc:sldMkLst>
          <pc:docMk/>
          <pc:sldMk cId="432848973" sldId="214141154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xmlns="" chg="">
              <pc226:chgData name="Karen Virapen" userId="b334dfaddee2ba9d" providerId="Windows Live" clId="Web-{E5EB3D5B-BA6E-411E-B7BB-36B8B5074976}" dt="2023-07-05T16:16:51.998" v="3"/>
              <pc2:cmMkLst xmlns:pc2="http://schemas.microsoft.com/office/powerpoint/2019/9/main/command">
                <pc:docMk/>
                <pc:sldMk cId="432848973" sldId="2141411541"/>
                <pc2:cmMk id="{5B26459C-6BE6-42F7-80C6-2B0AF499802E}"/>
              </pc2:cmMkLst>
              <pc226:cmRplyChg chg="add">
                <pc226:chgData name="Karen Virapen" userId="b334dfaddee2ba9d" providerId="Windows Live" clId="Web-{E5EB3D5B-BA6E-411E-B7BB-36B8B5074976}" dt="2023-07-05T16:16:51.998" v="3"/>
                <pc2:cmRplyMkLst xmlns:pc2="http://schemas.microsoft.com/office/powerpoint/2019/9/main/command">
                  <pc:docMk/>
                  <pc:sldMk cId="432848973" sldId="2141411541"/>
                  <pc2:cmMk id="{5B26459C-6BE6-42F7-80C6-2B0AF499802E}"/>
                  <pc2:cmRplyMk id="{ADDDEC18-EA7E-4791-9EB0-99E0EAE390FF}"/>
                </pc2:cmRplyMkLst>
              </pc226:cmRplyChg>
            </pc226:cmChg>
            <pc226:cmChg xmlns:pc226="http://schemas.microsoft.com/office/powerpoint/2022/06/main/command" xmlns="" chg="">
              <pc226:chgData name="Karen Virapen" userId="b334dfaddee2ba9d" providerId="Windows Live" clId="Web-{E5EB3D5B-BA6E-411E-B7BB-36B8B5074976}" dt="2023-07-05T16:17:06.717" v="4"/>
              <pc2:cmMkLst xmlns:pc2="http://schemas.microsoft.com/office/powerpoint/2019/9/main/command">
                <pc:docMk/>
                <pc:sldMk cId="432848973" sldId="2141411541"/>
                <pc2:cmMk id="{43C2F1A8-E805-4100-B7AE-20173C284D79}"/>
              </pc2:cmMkLst>
              <pc226:cmRplyChg chg="add">
                <pc226:chgData name="Karen Virapen" userId="b334dfaddee2ba9d" providerId="Windows Live" clId="Web-{E5EB3D5B-BA6E-411E-B7BB-36B8B5074976}" dt="2023-07-05T16:17:06.717" v="4"/>
                <pc2:cmRplyMkLst xmlns:pc2="http://schemas.microsoft.com/office/powerpoint/2019/9/main/command">
                  <pc:docMk/>
                  <pc:sldMk cId="432848973" sldId="2141411541"/>
                  <pc2:cmMk id="{43C2F1A8-E805-4100-B7AE-20173C284D79}"/>
                  <pc2:cmRplyMk id="{A66151A6-491F-482A-8C5F-236715DF95A2}"/>
                </pc2:cmRplyMkLst>
              </pc226:cmRplyChg>
            </pc226:cmChg>
            <pc226:cmChg xmlns:pc226="http://schemas.microsoft.com/office/powerpoint/2022/06/main/command" xmlns="" chg="">
              <pc226:chgData name="Karen Virapen" userId="b334dfaddee2ba9d" providerId="Windows Live" clId="Web-{E5EB3D5B-BA6E-411E-B7BB-36B8B5074976}" dt="2023-07-05T16:17:18.999" v="5"/>
              <pc2:cmMkLst xmlns:pc2="http://schemas.microsoft.com/office/powerpoint/2019/9/main/command">
                <pc:docMk/>
                <pc:sldMk cId="432848973" sldId="2141411541"/>
                <pc2:cmMk id="{213316FE-21A3-493E-A358-A3D9D838219B}"/>
              </pc2:cmMkLst>
              <pc226:cmRplyChg chg="add">
                <pc226:chgData name="Karen Virapen" userId="b334dfaddee2ba9d" providerId="Windows Live" clId="Web-{E5EB3D5B-BA6E-411E-B7BB-36B8B5074976}" dt="2023-07-05T16:17:18.999" v="5"/>
                <pc2:cmRplyMkLst xmlns:pc2="http://schemas.microsoft.com/office/powerpoint/2019/9/main/command">
                  <pc:docMk/>
                  <pc:sldMk cId="432848973" sldId="2141411541"/>
                  <pc2:cmMk id="{213316FE-21A3-493E-A358-A3D9D838219B}"/>
                  <pc2:cmRplyMk id="{352C1013-4848-4A02-992A-7856FA03EFA4}"/>
                </pc2:cmRplyMkLst>
              </pc226:cmRplyChg>
            </pc226:cmChg>
          </p:ext>
        </pc:extLst>
      </pc:sldChg>
      <pc:sldChg chg="modCm">
        <pc:chgData name="Karen Virapen" userId="b334dfaddee2ba9d" providerId="Windows Live" clId="Web-{E5EB3D5B-BA6E-411E-B7BB-36B8B5074976}" dt="2023-07-05T16:17:34.296" v="6"/>
        <pc:sldMkLst>
          <pc:docMk/>
          <pc:sldMk cId="3795239714" sldId="214141154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xmlns="" chg="">
              <pc226:chgData name="Karen Virapen" userId="b334dfaddee2ba9d" providerId="Windows Live" clId="Web-{E5EB3D5B-BA6E-411E-B7BB-36B8B5074976}" dt="2023-07-05T16:17:34.296" v="6"/>
              <pc2:cmMkLst xmlns:pc2="http://schemas.microsoft.com/office/powerpoint/2019/9/main/command">
                <pc:docMk/>
                <pc:sldMk cId="3795239714" sldId="2141411542"/>
                <pc2:cmMk id="{BA96E338-FE90-457E-A5AD-D9A3D8E92BFC}"/>
              </pc2:cmMkLst>
              <pc226:cmRplyChg chg="add">
                <pc226:chgData name="Karen Virapen" userId="b334dfaddee2ba9d" providerId="Windows Live" clId="Web-{E5EB3D5B-BA6E-411E-B7BB-36B8B5074976}" dt="2023-07-05T16:17:34.296" v="6"/>
                <pc2:cmRplyMkLst xmlns:pc2="http://schemas.microsoft.com/office/powerpoint/2019/9/main/command">
                  <pc:docMk/>
                  <pc:sldMk cId="3795239714" sldId="2141411542"/>
                  <pc2:cmMk id="{BA96E338-FE90-457E-A5AD-D9A3D8E92BFC}"/>
                  <pc2:cmRplyMk id="{3CF85C88-24FC-4AA3-AD70-88901B199491}"/>
                </pc2:cmRplyMkLst>
              </pc226:cmRplyChg>
            </pc226:cmChg>
          </p:ext>
        </pc:extLst>
      </pc:sldChg>
      <pc:sldChg chg="modCm">
        <pc:chgData name="Karen Virapen" userId="b334dfaddee2ba9d" providerId="Windows Live" clId="Web-{E5EB3D5B-BA6E-411E-B7BB-36B8B5074976}" dt="2023-07-05T16:22:11.099" v="7"/>
        <pc:sldMkLst>
          <pc:docMk/>
          <pc:sldMk cId="1550482832" sldId="214141154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xmlns="" chg="">
              <pc226:chgData name="Karen Virapen" userId="b334dfaddee2ba9d" providerId="Windows Live" clId="Web-{E5EB3D5B-BA6E-411E-B7BB-36B8B5074976}" dt="2023-07-05T16:22:11.099" v="7"/>
              <pc2:cmMkLst xmlns:pc2="http://schemas.microsoft.com/office/powerpoint/2019/9/main/command">
                <pc:docMk/>
                <pc:sldMk cId="1550482832" sldId="2141411548"/>
                <pc2:cmMk id="{D393968A-15C8-446C-B8AB-B8A46B2A788B}"/>
              </pc2:cmMkLst>
              <pc226:cmRplyChg chg="add">
                <pc226:chgData name="Karen Virapen" userId="b334dfaddee2ba9d" providerId="Windows Live" clId="Web-{E5EB3D5B-BA6E-411E-B7BB-36B8B5074976}" dt="2023-07-05T16:22:11.099" v="7"/>
                <pc2:cmRplyMkLst xmlns:pc2="http://schemas.microsoft.com/office/powerpoint/2019/9/main/command">
                  <pc:docMk/>
                  <pc:sldMk cId="1550482832" sldId="2141411548"/>
                  <pc2:cmMk id="{D393968A-15C8-446C-B8AB-B8A46B2A788B}"/>
                  <pc2:cmRplyMk id="{C4B8F45D-2A80-4356-88AC-DF9087AEB38B}"/>
                </pc2:cmRplyMkLst>
              </pc226:cmRplyChg>
            </pc226:cmChg>
          </p:ext>
        </pc:extLst>
      </pc:sldChg>
      <pc:sldChg chg="modCm">
        <pc:chgData name="Karen Virapen" userId="b334dfaddee2ba9d" providerId="Windows Live" clId="Web-{E5EB3D5B-BA6E-411E-B7BB-36B8B5074976}" dt="2023-07-05T16:22:22.818" v="8"/>
        <pc:sldMkLst>
          <pc:docMk/>
          <pc:sldMk cId="3032138802" sldId="214141154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xmlns="" chg="">
              <pc226:chgData name="Karen Virapen" userId="b334dfaddee2ba9d" providerId="Windows Live" clId="Web-{E5EB3D5B-BA6E-411E-B7BB-36B8B5074976}" dt="2023-07-05T16:22:22.818" v="8"/>
              <pc2:cmMkLst xmlns:pc2="http://schemas.microsoft.com/office/powerpoint/2019/9/main/command">
                <pc:docMk/>
                <pc:sldMk cId="3032138802" sldId="2141411549"/>
                <pc2:cmMk id="{E386DCB9-687D-4AB8-989A-D4CDFEC72FFD}"/>
              </pc2:cmMkLst>
              <pc226:cmRplyChg chg="add">
                <pc226:chgData name="Karen Virapen" userId="b334dfaddee2ba9d" providerId="Windows Live" clId="Web-{E5EB3D5B-BA6E-411E-B7BB-36B8B5074976}" dt="2023-07-05T16:22:22.818" v="8"/>
                <pc2:cmRplyMkLst xmlns:pc2="http://schemas.microsoft.com/office/powerpoint/2019/9/main/command">
                  <pc:docMk/>
                  <pc:sldMk cId="3032138802" sldId="2141411549"/>
                  <pc2:cmMk id="{E386DCB9-687D-4AB8-989A-D4CDFEC72FFD}"/>
                  <pc2:cmRplyMk id="{B558C136-AFAF-48CE-A918-D0E02A964482}"/>
                </pc2:cmRplyMkLst>
              </pc226:cmRplyChg>
            </pc226:cmChg>
          </p:ext>
        </pc:extLst>
      </pc:sldChg>
      <pc:sldChg chg="modCm">
        <pc:chgData name="Karen Virapen" userId="b334dfaddee2ba9d" providerId="Windows Live" clId="Web-{E5EB3D5B-BA6E-411E-B7BB-36B8B5074976}" dt="2023-07-05T16:22:54.709" v="9"/>
        <pc:sldMkLst>
          <pc:docMk/>
          <pc:sldMk cId="2655442688" sldId="214141155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xmlns="" chg="">
              <pc226:chgData name="Karen Virapen" userId="b334dfaddee2ba9d" providerId="Windows Live" clId="Web-{E5EB3D5B-BA6E-411E-B7BB-36B8B5074976}" dt="2023-07-05T16:22:54.709" v="9"/>
              <pc2:cmMkLst xmlns:pc2="http://schemas.microsoft.com/office/powerpoint/2019/9/main/command">
                <pc:docMk/>
                <pc:sldMk cId="2655442688" sldId="2141411550"/>
                <pc2:cmMk id="{1D14D273-CCEB-4E5B-9EC2-1FE5200C347F}"/>
              </pc2:cmMkLst>
              <pc226:cmRplyChg chg="add">
                <pc226:chgData name="Karen Virapen" userId="b334dfaddee2ba9d" providerId="Windows Live" clId="Web-{E5EB3D5B-BA6E-411E-B7BB-36B8B5074976}" dt="2023-07-05T16:22:54.709" v="9"/>
                <pc2:cmRplyMkLst xmlns:pc2="http://schemas.microsoft.com/office/powerpoint/2019/9/main/command">
                  <pc:docMk/>
                  <pc:sldMk cId="2655442688" sldId="2141411550"/>
                  <pc2:cmMk id="{1D14D273-CCEB-4E5B-9EC2-1FE5200C347F}"/>
                  <pc2:cmRplyMk id="{B9A321E3-7933-42E2-9E04-AE3FBBEE80EA}"/>
                </pc2:cmRplyMkLst>
              </pc226:cmRplyChg>
            </pc226:cmChg>
          </p:ext>
        </pc:extLst>
      </pc:sldChg>
      <pc:sldChg chg="modCm">
        <pc:chgData name="Karen Virapen" userId="b334dfaddee2ba9d" providerId="Windows Live" clId="Web-{E5EB3D5B-BA6E-411E-B7BB-36B8B5074976}" dt="2023-07-05T16:16:33.607" v="2"/>
        <pc:sldMkLst>
          <pc:docMk/>
          <pc:sldMk cId="286653219" sldId="214141155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xmlns="" chg="">
              <pc226:chgData name="Karen Virapen" userId="b334dfaddee2ba9d" providerId="Windows Live" clId="Web-{E5EB3D5B-BA6E-411E-B7BB-36B8B5074976}" dt="2023-07-05T16:16:33.607" v="2"/>
              <pc2:cmMkLst xmlns:pc2="http://schemas.microsoft.com/office/powerpoint/2019/9/main/command">
                <pc:docMk/>
                <pc:sldMk cId="286653219" sldId="2141411559"/>
                <pc2:cmMk id="{7F16916E-8BD0-4C77-AD79-11D4E86A07DC}"/>
              </pc2:cmMkLst>
              <pc226:cmRplyChg chg="add">
                <pc226:chgData name="Karen Virapen" userId="b334dfaddee2ba9d" providerId="Windows Live" clId="Web-{E5EB3D5B-BA6E-411E-B7BB-36B8B5074976}" dt="2023-07-05T16:16:33.607" v="2"/>
                <pc2:cmRplyMkLst xmlns:pc2="http://schemas.microsoft.com/office/powerpoint/2019/9/main/command">
                  <pc:docMk/>
                  <pc:sldMk cId="286653219" sldId="2141411559"/>
                  <pc2:cmMk id="{7F16916E-8BD0-4C77-AD79-11D4E86A07DC}"/>
                  <pc2:cmRplyMk id="{B23EF09A-8600-45B8-90B3-B5EA5310F5E9}"/>
                </pc2:cmRplyMkLst>
              </pc226:cmRplyChg>
            </pc226:cmChg>
          </p:ext>
        </pc:extLst>
      </pc:sldChg>
    </pc:docChg>
  </pc:docChgLst>
  <pc:docChgLst>
    <pc:chgData name="Karen Virapen" userId="b334dfaddee2ba9d" providerId="Windows Live" clId="Web-{178E97BC-EBD6-40A0-8A19-9C155C918E33}"/>
    <pc:docChg chg="">
      <pc:chgData name="Karen Virapen" userId="b334dfaddee2ba9d" providerId="Windows Live" clId="Web-{178E97BC-EBD6-40A0-8A19-9C155C918E33}" dt="2023-07-27T11:33:54.151" v="8"/>
      <pc:docMkLst>
        <pc:docMk/>
      </pc:docMkLst>
      <pc:sldChg chg="delCm">
        <pc:chgData name="Karen Virapen" userId="b334dfaddee2ba9d" providerId="Windows Live" clId="Web-{178E97BC-EBD6-40A0-8A19-9C155C918E33}" dt="2023-07-27T11:32:59.788" v="0"/>
        <pc:sldMkLst>
          <pc:docMk/>
          <pc:sldMk cId="2350019369" sldId="31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xmlns="" chg="del">
              <pc226:chgData name="Karen Virapen" userId="b334dfaddee2ba9d" providerId="Windows Live" clId="Web-{178E97BC-EBD6-40A0-8A19-9C155C918E33}" dt="2023-07-27T11:32:59.788" v="0"/>
              <pc2:cmMkLst xmlns:pc2="http://schemas.microsoft.com/office/powerpoint/2019/9/main/command">
                <pc:docMk/>
                <pc:sldMk cId="2350019369" sldId="310"/>
                <pc2:cmMk id="{CB9CC25B-9347-4A30-AC2F-30C479E5AD9B}"/>
              </pc2:cmMkLst>
            </pc226:cmChg>
          </p:ext>
        </pc:extLst>
      </pc:sldChg>
      <pc:sldChg chg="delCm">
        <pc:chgData name="Karen Virapen" userId="b334dfaddee2ba9d" providerId="Windows Live" clId="Web-{178E97BC-EBD6-40A0-8A19-9C155C918E33}" dt="2023-07-27T11:33:32.087" v="4"/>
        <pc:sldMkLst>
          <pc:docMk/>
          <pc:sldMk cId="432848973" sldId="214141154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xmlns="" chg="del">
              <pc226:chgData name="Karen Virapen" userId="b334dfaddee2ba9d" providerId="Windows Live" clId="Web-{178E97BC-EBD6-40A0-8A19-9C155C918E33}" dt="2023-07-27T11:33:26.493" v="2"/>
              <pc2:cmMkLst xmlns:pc2="http://schemas.microsoft.com/office/powerpoint/2019/9/main/command">
                <pc:docMk/>
                <pc:sldMk cId="432848973" sldId="2141411541"/>
                <pc2:cmMk id="{5B26459C-6BE6-42F7-80C6-2B0AF499802E}"/>
              </pc2:cmMkLst>
            </pc226:cmChg>
            <pc226:cmChg xmlns:pc226="http://schemas.microsoft.com/office/powerpoint/2022/06/main/command" xmlns="" chg="del">
              <pc226:chgData name="Karen Virapen" userId="b334dfaddee2ba9d" providerId="Windows Live" clId="Web-{178E97BC-EBD6-40A0-8A19-9C155C918E33}" dt="2023-07-27T11:33:29.821" v="3"/>
              <pc2:cmMkLst xmlns:pc2="http://schemas.microsoft.com/office/powerpoint/2019/9/main/command">
                <pc:docMk/>
                <pc:sldMk cId="432848973" sldId="2141411541"/>
                <pc2:cmMk id="{43C2F1A8-E805-4100-B7AE-20173C284D79}"/>
              </pc2:cmMkLst>
            </pc226:cmChg>
            <pc226:cmChg xmlns:pc226="http://schemas.microsoft.com/office/powerpoint/2022/06/main/command" xmlns="" chg="del">
              <pc226:chgData name="Karen Virapen" userId="b334dfaddee2ba9d" providerId="Windows Live" clId="Web-{178E97BC-EBD6-40A0-8A19-9C155C918E33}" dt="2023-07-27T11:33:32.087" v="4"/>
              <pc2:cmMkLst xmlns:pc2="http://schemas.microsoft.com/office/powerpoint/2019/9/main/command">
                <pc:docMk/>
                <pc:sldMk cId="432848973" sldId="2141411541"/>
                <pc2:cmMk id="{213316FE-21A3-493E-A358-A3D9D838219B}"/>
              </pc2:cmMkLst>
            </pc226:cmChg>
          </p:ext>
        </pc:extLst>
      </pc:sldChg>
      <pc:sldChg chg="delCm">
        <pc:chgData name="Karen Virapen" userId="b334dfaddee2ba9d" providerId="Windows Live" clId="Web-{178E97BC-EBD6-40A0-8A19-9C155C918E33}" dt="2023-07-27T11:33:40.838" v="5"/>
        <pc:sldMkLst>
          <pc:docMk/>
          <pc:sldMk cId="3795239714" sldId="214141154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xmlns="" chg="del">
              <pc226:chgData name="Karen Virapen" userId="b334dfaddee2ba9d" providerId="Windows Live" clId="Web-{178E97BC-EBD6-40A0-8A19-9C155C918E33}" dt="2023-07-27T11:33:40.838" v="5"/>
              <pc2:cmMkLst xmlns:pc2="http://schemas.microsoft.com/office/powerpoint/2019/9/main/command">
                <pc:docMk/>
                <pc:sldMk cId="3795239714" sldId="2141411542"/>
                <pc2:cmMk id="{BA96E338-FE90-457E-A5AD-D9A3D8E92BFC}"/>
              </pc2:cmMkLst>
            </pc226:cmChg>
          </p:ext>
        </pc:extLst>
      </pc:sldChg>
      <pc:sldChg chg="delCm">
        <pc:chgData name="Karen Virapen" userId="b334dfaddee2ba9d" providerId="Windows Live" clId="Web-{178E97BC-EBD6-40A0-8A19-9C155C918E33}" dt="2023-07-27T11:33:44.979" v="6"/>
        <pc:sldMkLst>
          <pc:docMk/>
          <pc:sldMk cId="1550482832" sldId="214141154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xmlns="" chg="del">
              <pc226:chgData name="Karen Virapen" userId="b334dfaddee2ba9d" providerId="Windows Live" clId="Web-{178E97BC-EBD6-40A0-8A19-9C155C918E33}" dt="2023-07-27T11:33:44.979" v="6"/>
              <pc2:cmMkLst xmlns:pc2="http://schemas.microsoft.com/office/powerpoint/2019/9/main/command">
                <pc:docMk/>
                <pc:sldMk cId="1550482832" sldId="2141411548"/>
                <pc2:cmMk id="{D393968A-15C8-446C-B8AB-B8A46B2A788B}"/>
              </pc2:cmMkLst>
            </pc226:cmChg>
          </p:ext>
        </pc:extLst>
      </pc:sldChg>
      <pc:sldChg chg="delCm">
        <pc:chgData name="Karen Virapen" userId="b334dfaddee2ba9d" providerId="Windows Live" clId="Web-{178E97BC-EBD6-40A0-8A19-9C155C918E33}" dt="2023-07-27T11:33:48.620" v="7"/>
        <pc:sldMkLst>
          <pc:docMk/>
          <pc:sldMk cId="3032138802" sldId="214141154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xmlns="" chg="del">
              <pc226:chgData name="Karen Virapen" userId="b334dfaddee2ba9d" providerId="Windows Live" clId="Web-{178E97BC-EBD6-40A0-8A19-9C155C918E33}" dt="2023-07-27T11:33:48.620" v="7"/>
              <pc2:cmMkLst xmlns:pc2="http://schemas.microsoft.com/office/powerpoint/2019/9/main/command">
                <pc:docMk/>
                <pc:sldMk cId="3032138802" sldId="2141411549"/>
                <pc2:cmMk id="{E386DCB9-687D-4AB8-989A-D4CDFEC72FFD}"/>
              </pc2:cmMkLst>
            </pc226:cmChg>
          </p:ext>
        </pc:extLst>
      </pc:sldChg>
      <pc:sldChg chg="delCm">
        <pc:chgData name="Karen Virapen" userId="b334dfaddee2ba9d" providerId="Windows Live" clId="Web-{178E97BC-EBD6-40A0-8A19-9C155C918E33}" dt="2023-07-27T11:33:54.151" v="8"/>
        <pc:sldMkLst>
          <pc:docMk/>
          <pc:sldMk cId="2655442688" sldId="214141155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xmlns="" chg="del">
              <pc226:chgData name="Karen Virapen" userId="b334dfaddee2ba9d" providerId="Windows Live" clId="Web-{178E97BC-EBD6-40A0-8A19-9C155C918E33}" dt="2023-07-27T11:33:54.151" v="8"/>
              <pc2:cmMkLst xmlns:pc2="http://schemas.microsoft.com/office/powerpoint/2019/9/main/command">
                <pc:docMk/>
                <pc:sldMk cId="2655442688" sldId="2141411550"/>
                <pc2:cmMk id="{1D14D273-CCEB-4E5B-9EC2-1FE5200C347F}"/>
              </pc2:cmMkLst>
            </pc226:cmChg>
          </p:ext>
        </pc:extLst>
      </pc:sldChg>
      <pc:sldChg chg="delCm">
        <pc:chgData name="Karen Virapen" userId="b334dfaddee2ba9d" providerId="Windows Live" clId="Web-{178E97BC-EBD6-40A0-8A19-9C155C918E33}" dt="2023-07-27T11:33:17.070" v="1"/>
        <pc:sldMkLst>
          <pc:docMk/>
          <pc:sldMk cId="286653219" sldId="214141155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xmlns="" chg="del">
              <pc226:chgData name="Karen Virapen" userId="b334dfaddee2ba9d" providerId="Windows Live" clId="Web-{178E97BC-EBD6-40A0-8A19-9C155C918E33}" dt="2023-07-27T11:33:17.070" v="1"/>
              <pc2:cmMkLst xmlns:pc2="http://schemas.microsoft.com/office/powerpoint/2019/9/main/command">
                <pc:docMk/>
                <pc:sldMk cId="286653219" sldId="2141411559"/>
                <pc2:cmMk id="{7F16916E-8BD0-4C77-AD79-11D4E86A07DC}"/>
              </pc2:cmMkLst>
            </pc226:cmChg>
          </p:ext>
        </pc:ext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7-27T12:36:26.631" idx="1">
    <p:pos x="3940" y="1175"/>
    <p:text>Animation fixed.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7-27T15:33:11.994" idx="5">
    <p:pos x="1916" y="1186"/>
    <p:text>Replaced three images (1, 2 and 4 in this sequence) with new screenshots.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7-27T15:41:16.385" idx="6">
    <p:pos x="232" y="1420"/>
    <p:text>2 screenshots replaced (1 and 3 in this sequence)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8-02T10:30:53.295" idx="9">
    <p:pos x="2308" y="1975"/>
    <p:text>Team leader screenshot replaced with higher resolution.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7-27T15:57:07.338" idx="8">
    <p:pos x="581" y="1447"/>
    <p:text>Updated screenshot</p:text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55448C-9631-42E7-A042-829907BF31F8}" type="datetimeFigureOut">
              <a:rPr lang="en-GB" smtClean="0"/>
              <a:t>02/08/2023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D9D50-C061-45AE-A04B-DE5F593CE4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953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Welcome to Unit 3 of Module 4.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379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Third, the team leader assigns sections of the facility to data collectors on their team: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 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once the facility has been opened for section assignments, the team leader will be presented with various screens where they can assign sections to the data collectors;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application will loop through all the relevant sections. 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rtl="0" fontAlgn="base"/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398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>
                <a:effectLst/>
                <a:ea typeface="Calibri" panose="020F0502020204030204" pitchFamily="34" charset="0"/>
                <a:cs typeface="Cambria" panose="02040503050406030204" pitchFamily="18" charset="0"/>
              </a:rPr>
              <a:t>Upon completion of the assignments, a report is generated showing how the sections have been assigned.</a:t>
            </a:r>
          </a:p>
          <a:p>
            <a:endParaRPr lang="en-IE" dirty="0"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GB" dirty="0">
                <a:effectLst/>
                <a:ea typeface="Cambria" panose="02040503050406030204" pitchFamily="18" charset="0"/>
                <a:cs typeface="Cambria" panose="02040503050406030204" pitchFamily="18" charset="0"/>
              </a:rPr>
              <a:t>A message will appear to confirm if the sections have been correctly assigned.</a:t>
            </a:r>
          </a:p>
          <a:p>
            <a:pPr rtl="0" fontAlgn="base"/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4240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Let’s now look at the next two tasks that need to take place before arrival at the facility.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 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rtl="0" fontAlgn="base"/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319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Team leaders will need to </a:t>
            </a:r>
            <a:r>
              <a:rPr lang="en-IE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transfer</a:t>
            </a:r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the assignments to the data collectors so that the data collectors can </a:t>
            </a:r>
            <a:r>
              <a:rPr lang="en-IE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receive </a:t>
            </a:r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their assignments and start collecting data.</a:t>
            </a:r>
            <a:endParaRPr lang="en-IE" dirty="0"/>
          </a:p>
          <a:p>
            <a:endParaRPr lang="en-IE" dirty="0"/>
          </a:p>
          <a:p>
            <a:r>
              <a:rPr lang="en-IE" dirty="0"/>
              <a:t>To do this, data between devices needs to be synchronized.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511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There are 2 ways to synchronize data between devices: 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 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through Bluetooth, which consists of peer-to-peer synchronization between devices; or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through the internet, which requires an active internet connection on the device.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432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Transferring using </a:t>
            </a:r>
            <a:r>
              <a:rPr kumimoji="0" lang="en-IE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Bluetooth</a:t>
            </a:r>
            <a:r>
              <a:rPr kumimoji="0" lang="en-I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does not require an internet connection.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 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For this, the team leader and data collector: 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 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en-I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must be in close proximity; and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en-I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must perform their actions simultaneously.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rtl="0" fontAlgn="base"/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5128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transfer using 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Bluetooth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rtl="0"/>
            <a:endParaRPr lang="en-GB" b="0" dirty="0">
              <a:effectLst/>
            </a:endParaRP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team leader selects “Transfer assignments to data collectors”; 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the same time, the data collector selects ‘Receive section assignments’;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 the team leader and the data collector select Bluetooth as the sync method;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data collector chooses the team leader’s device from the list and sends a pairing request, and the team leader waits for the pairing request from the data collector’s device and accepts it when it arrives to enable the devices to pair; ​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 the devices are paired and connected, the assignments will be transferred from the team leader’s device to the data collector’s device.</a:t>
            </a:r>
          </a:p>
          <a:p>
            <a:pPr rtl="0" fontAlgn="base"/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2960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To transfer using the </a:t>
            </a:r>
            <a:r>
              <a:rPr lang="en-IE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internet</a:t>
            </a:r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: 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 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team leader selects “Transfer assignments to data collectors”;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then selects “Internet” as the sync method;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application will connect to the internet and the subsequent server;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successful sync to the cloud, the message “Assignment data synced successfully!” will appear, informing the team leader that the section assignments were uploaded successfully.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 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rtl="0" fontAlgn="base"/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56105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To receive the assignments: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 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data collector selects “Receive section assignments”;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next, they select “Internet” as the sync method;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application will connect to the internet and the subsequent server;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successful sync from the cloud, the message “Section assignments received successfully!” will appear, informing the data collector that the section assignments were received successfully.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rtl="0" fontAlgn="base"/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03856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You have now completed Unit 3.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 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In the next unit, we will look at the data collection process at the facility.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917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By the end of this unit, you will be able to: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 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E" sz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describe the </a:t>
            </a:r>
            <a:r>
              <a:rPr lang="en-IE" sz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CSPro</a:t>
            </a:r>
            <a:r>
              <a:rPr lang="en-IE" sz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data collection tasks before arrival at the facility;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E" sz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explain who is responsible for each task in the process.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171450" indent="-171450">
              <a:buFont typeface="Arial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222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There are a number of tasks that must be carried out during data collection. 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 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In this unit, we will look at the tasks that need to be carried out </a:t>
            </a:r>
            <a:r>
              <a:rPr lang="en-IE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before</a:t>
            </a:r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</a:t>
            </a:r>
            <a:r>
              <a:rPr lang="en-IE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arrival</a:t>
            </a:r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at the health facility: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 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assign sections for data collection;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transfer assignments to data collectors; and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receive assignments. </a:t>
            </a:r>
            <a:endParaRPr lang="en-I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0473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Let’s start with the assignment by the team leader of the different questionnaire sections to the data collectors.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 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 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010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Depending on the modules selected and the level of the health facility visited, the HHFA survey questionnaire can be long and time-consuming to complete. 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 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To enable more efficient data collection, the </a:t>
            </a:r>
            <a:r>
              <a:rPr lang="en-IE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CSPro</a:t>
            </a:r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tool allows different sections of the questionnaire to be assigned to multiple data collectors who can then collect data simultaneously. 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 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In addition, the </a:t>
            </a:r>
            <a:r>
              <a:rPr lang="en-IE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CSPro</a:t>
            </a:r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tool allows the data collectors flexibility in the order in which sections of the questionnaire are completed.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rtl="0" fontAlgn="base"/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854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the responsibility of the team leader to assign the sections for data collection to the different data collectors in their team. ​</a:t>
            </a:r>
            <a:endParaRPr lang="en-GB" b="0" dirty="0">
              <a:effectLst/>
            </a:endParaRPr>
          </a:p>
          <a:p>
            <a:pPr rtl="0"/>
            <a:br>
              <a:rPr lang="en-GB" b="0" dirty="0">
                <a:effectLst/>
              </a:rPr>
            </a:b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parameters must be respected for this process to go smoothly:</a:t>
            </a:r>
          </a:p>
          <a:p>
            <a:pPr rtl="0"/>
            <a:endParaRPr lang="en-GB" b="0" dirty="0">
              <a:effectLst/>
            </a:endParaRP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 team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in charge of collecting data in a specific health facility;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questionnaire section can only be assigned to 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data collector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the different questionnaire sections must first be assigned to the data collectors before data collection can start in a facility;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 the team leader choose to reassign any sections for a facility, they should share the updated assignments with all the data collectors before data collection starts;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 data collection in a facility has started, the team leader is 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advised against reassigning sections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within the facility;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sections for which the data collection has already started 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cannot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 reassigned.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1147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In addition, when selecting facilities to assign to the data collection team, team leaders need to be very careful to: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 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E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select only </a:t>
            </a:r>
            <a:r>
              <a:rPr lang="en-IE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the </a:t>
            </a:r>
            <a:r>
              <a:rPr lang="en-IE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facilities</a:t>
            </a:r>
            <a:r>
              <a:rPr lang="en-IE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that have been </a:t>
            </a:r>
            <a:r>
              <a:rPr lang="en-IE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allocated</a:t>
            </a:r>
            <a:r>
              <a:rPr lang="en-IE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 </a:t>
            </a:r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to their team to visit; and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make sure that the facility selected has the </a:t>
            </a:r>
            <a:r>
              <a:rPr lang="en-IE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exact name as the facility in the list </a:t>
            </a:r>
            <a:r>
              <a:rPr lang="en-IE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of facilities </a:t>
            </a:r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to visit. 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 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rtl="0" fontAlgn="base"/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0008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This involves a number of steps.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 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I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First, the team leader needs to decide how to divide the questionnaire sections amongst the team members.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rtl="0" fontAlgn="base"/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2439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Second, the team leader needs to log into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CSPro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select the facility they want to make assignments for.</a:t>
            </a:r>
            <a:endParaRPr lang="en-GB" b="0" dirty="0">
              <a:effectLst/>
            </a:endParaRPr>
          </a:p>
          <a:p>
            <a:pPr rtl="0"/>
            <a:br>
              <a:rPr lang="en-GB" b="0" dirty="0">
                <a:effectLst/>
              </a:rPr>
            </a:b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team leader will need to select the:</a:t>
            </a:r>
          </a:p>
          <a:p>
            <a:pPr rtl="0"/>
            <a:endParaRPr lang="en-GB" b="0" dirty="0">
              <a:effectLst/>
            </a:endParaRP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region;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district;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then the facility.</a:t>
            </a:r>
          </a:p>
          <a:p>
            <a:pPr rtl="0"/>
            <a:br>
              <a:rPr lang="en-GB" b="0" dirty="0">
                <a:effectLst/>
              </a:rPr>
            </a:b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Upon selection of a facility, they are prompted to confirm the selection.</a:t>
            </a:r>
            <a:endParaRPr lang="en-GB" b="0" dirty="0">
              <a:effectLst/>
            </a:endParaRPr>
          </a:p>
          <a:p>
            <a:br>
              <a:rPr lang="en-GB" dirty="0"/>
            </a:b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0087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979F1-05A3-4387-9047-8268792CE6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9257D8-8E90-4BD3-BD75-EC6A1FDFC2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1270674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E7B00-9E38-48BD-BD42-585E5B855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62318-839A-4DDB-AF7F-45DACAE6C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987B4-2514-406D-B06A-514A36A974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02/08/2023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EC6CB-FB4B-4747-A6C9-07B449B88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30FBF-9DC0-41DC-B410-5E37DDED0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864880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554561-7F4C-422F-8E1F-711420A6B4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54B118-3C98-497F-B8E6-AEBCC31A99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9668B-8E65-4318-9CEE-0F1452AD7E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02/08/2023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DDD7F-A795-48C9-A231-763010EBF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3A3BD-0C69-402D-A27C-A44D40452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1046886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E6A1C-CFCE-4465-ABAA-B8C208D21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C2C64-E46C-497D-8F72-DC94C614A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0DD8F-9785-4942-ACD0-C6B973D8E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02/08/2023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E645A-8142-4BF4-AAEA-2FBD85F0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24A14-094F-464A-B7D7-1E73DADE4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981816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4BEEE-DAE7-4F47-8541-54166AF1B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12E93-C960-4135-8A27-F88922A9C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B0224-69A1-4B8A-9CFB-05EA2A0E12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02/08/2023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EA8A2-0B04-40FB-8BDB-6D62EAEF7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393D8-AEEE-4AA2-BCB6-53E8C3FD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3388247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BC8C3-7C4A-4EE6-B177-515F3C8AE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43D30-0AED-4F72-8850-D78E9DA62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7DBDC9-5432-419C-81D3-7339C35C66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C437F-64CD-4199-9402-DB1AC56586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02/08/2023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DE094F-4283-4248-A6E4-76FAA6531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3E755-361D-4A07-9A04-F3672E0B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065744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BF21F-A968-449D-9FA2-CD5BD9EEE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07DC4-998D-4CFC-8745-1C33E9C6F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33E50B-6A8C-4134-8F3C-2EBD034B6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0FA19B-EC28-42AD-970C-0FBA3DF7C8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7156B2-52AE-4203-82A9-0A3A38D4EC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9B79C6-97D2-47ED-9D6F-89F52B67B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02/08/2023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088382-302A-42A5-96FC-00CD76AF2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3C413-632F-487F-A064-ECCFF20CC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285609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FE986-CC09-40CB-8794-728D3A4D5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1C4580-E0E0-410E-A8EF-5596354241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02/08/2023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0021B1-B1A5-4390-9931-62B9973AD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E1ED0-6B72-4D34-AF65-543DAD8F5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505985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1B427D-848C-4440-B914-46185C91A9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02/08/2023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E70E5F-7E9C-4E79-B83A-F4E7F1647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BC04C-EDBB-432A-BF79-45E0343C5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923972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1281D-9C7D-4187-9515-3D6F62106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45368-E801-4D4A-B2F4-A47CEC9BB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DBD52-441C-459D-BF68-BD401B80A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D469C6-7A38-4890-B220-CFCECB42C6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02/08/2023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6B9655-B326-4380-AD04-96DBAA6BC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750C96-C745-4135-AE92-FA4AE6EC7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938352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7FD55-E903-4166-B501-905B0C2BA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2E65C9-DDAA-466A-A6FC-7D116EDC8C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AA80B-212E-41D3-87AF-FC58A5D07A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63AF25-52CF-4127-AE62-8E55B6DAE2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02/08/2023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94994E-CCCB-42D2-A6E5-F7BFB558C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6B599-E99E-4B76-A90C-C8233724F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539192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AAB451-C634-4A9E-BFB0-9D91D0869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2FA12-8D9E-475C-A9D6-5357EB51C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2613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comments" Target="../comments/comment2.xml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comments" Target="../comments/comment3.xml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22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6.png"/><Relationship Id="rId12" Type="http://schemas.openxmlformats.org/officeDocument/2006/relationships/comments" Target="../comments/comment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25.jpg"/><Relationship Id="rId11" Type="http://schemas.openxmlformats.org/officeDocument/2006/relationships/image" Target="../media/image23.png"/><Relationship Id="rId5" Type="http://schemas.openxmlformats.org/officeDocument/2006/relationships/image" Target="../media/image24.jpg"/><Relationship Id="rId10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28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30.jp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33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32.png"/><Relationship Id="rId5" Type="http://schemas.openxmlformats.org/officeDocument/2006/relationships/image" Target="../media/image30.jpg"/><Relationship Id="rId4" Type="http://schemas.openxmlformats.org/officeDocument/2006/relationships/image" Target="../media/image2.png"/><Relationship Id="rId9" Type="http://schemas.openxmlformats.org/officeDocument/2006/relationships/comments" Target="../comments/commen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comments" Target="../comments/comment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BB4486-8548-7693-0F10-43CD15A9C0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25" y="236365"/>
            <a:ext cx="2141567" cy="65585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EFF31C0-596D-4351-B46F-8440B6312256}"/>
              </a:ext>
            </a:extLst>
          </p:cNvPr>
          <p:cNvGrpSpPr/>
          <p:nvPr/>
        </p:nvGrpSpPr>
        <p:grpSpPr>
          <a:xfrm>
            <a:off x="1" y="1805920"/>
            <a:ext cx="12175670" cy="3243080"/>
            <a:chOff x="1" y="1805920"/>
            <a:chExt cx="12175670" cy="324308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73EB9B5-8DB0-C2BA-6F75-5397B8DDBBCD}"/>
                </a:ext>
              </a:extLst>
            </p:cNvPr>
            <p:cNvGrpSpPr/>
            <p:nvPr/>
          </p:nvGrpSpPr>
          <p:grpSpPr>
            <a:xfrm>
              <a:off x="3225226" y="1805920"/>
              <a:ext cx="8950445" cy="3240000"/>
              <a:chOff x="3225226" y="1805920"/>
              <a:chExt cx="8950445" cy="3240000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209C60B-4EAE-983B-EB90-2186CBA79AFC}"/>
                  </a:ext>
                </a:extLst>
              </p:cNvPr>
              <p:cNvSpPr/>
              <p:nvPr/>
            </p:nvSpPr>
            <p:spPr>
              <a:xfrm>
                <a:off x="3225226" y="1805920"/>
                <a:ext cx="8950445" cy="3240000"/>
              </a:xfrm>
              <a:prstGeom prst="rect">
                <a:avLst/>
              </a:prstGeom>
              <a:solidFill>
                <a:srgbClr val="25B1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7A08889B-A57A-D7C8-EAE7-BACEAFFB47D7}"/>
                  </a:ext>
                </a:extLst>
              </p:cNvPr>
              <p:cNvGrpSpPr/>
              <p:nvPr/>
            </p:nvGrpSpPr>
            <p:grpSpPr>
              <a:xfrm>
                <a:off x="3497856" y="2438159"/>
                <a:ext cx="8363936" cy="2024337"/>
                <a:chOff x="3029663" y="2654801"/>
                <a:chExt cx="8363936" cy="2024337"/>
              </a:xfrm>
            </p:grpSpPr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C5CA4A5-1A67-5576-0CC7-176E1C118893}"/>
                    </a:ext>
                  </a:extLst>
                </p:cNvPr>
                <p:cNvSpPr txBox="1"/>
                <p:nvPr/>
              </p:nvSpPr>
              <p:spPr>
                <a:xfrm>
                  <a:off x="3029663" y="2654801"/>
                  <a:ext cx="4720763" cy="595869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b">
                  <a:spAutoFit/>
                </a:bodyPr>
                <a:lstStyle>
                  <a:lvl1pPr algn="r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>
                      <a:solidFill>
                        <a:schemeClr val="bg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en-GB" sz="3600" dirty="0"/>
                    <a:t>Unit 3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E7EEC0C-39AC-6792-600F-2FF2EFB7D9EB}"/>
                    </a:ext>
                  </a:extLst>
                </p:cNvPr>
                <p:cNvSpPr txBox="1"/>
                <p:nvPr/>
              </p:nvSpPr>
              <p:spPr>
                <a:xfrm>
                  <a:off x="3029663" y="3250670"/>
                  <a:ext cx="8363936" cy="1428468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b">
                  <a:spAutoFit/>
                </a:bodyPr>
                <a:lstStyle>
                  <a:lvl1pPr algn="r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>
                      <a:solidFill>
                        <a:schemeClr val="bg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en-GB" sz="4800" dirty="0"/>
                    <a:t>Data collection process: Before arrival at the facility</a:t>
                  </a:r>
                </a:p>
              </p:txBody>
            </p:sp>
          </p:grp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37EE406-88EA-4B8D-8328-47404BB29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3" y="1807445"/>
              <a:ext cx="3243079" cy="324003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0067691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1272738" cy="611122"/>
            <a:chOff x="-1235" y="-815"/>
            <a:chExt cx="11272738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49" y="21482"/>
              <a:ext cx="1053735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1. Assign sections for data collection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7" name="grid1">
            <a:extLst>
              <a:ext uri="{FF2B5EF4-FFF2-40B4-BE49-F238E27FC236}">
                <a16:creationId xmlns:a16="http://schemas.microsoft.com/office/drawing/2014/main" id="{02A0BDDF-B35A-40B2-8F43-32811409B8B1}"/>
              </a:ext>
            </a:extLst>
          </p:cNvPr>
          <p:cNvSpPr txBox="1"/>
          <p:nvPr/>
        </p:nvSpPr>
        <p:spPr>
          <a:xfrm>
            <a:off x="734149" y="922397"/>
            <a:ext cx="10707281" cy="1077929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994F51-3DF9-4BC3-AE58-C69EC3866C86}"/>
              </a:ext>
            </a:extLst>
          </p:cNvPr>
          <p:cNvSpPr txBox="1"/>
          <p:nvPr/>
        </p:nvSpPr>
        <p:spPr>
          <a:xfrm>
            <a:off x="2037954" y="1273580"/>
            <a:ext cx="9074403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Step 3: 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Assign sections.</a:t>
            </a:r>
          </a:p>
        </p:txBody>
      </p:sp>
      <p:pic>
        <p:nvPicPr>
          <p:cNvPr id="4" name="1shot">
            <a:extLst>
              <a:ext uri="{FF2B5EF4-FFF2-40B4-BE49-F238E27FC236}">
                <a16:creationId xmlns:a16="http://schemas.microsoft.com/office/drawing/2014/main" id="{C9EF2CC7-0442-437C-96CC-4C2DC5F3EE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39" y="2172355"/>
            <a:ext cx="2796685" cy="1292653"/>
          </a:xfrm>
          <a:prstGeom prst="rect">
            <a:avLst/>
          </a:prstGeom>
        </p:spPr>
      </p:pic>
      <p:pic>
        <p:nvPicPr>
          <p:cNvPr id="6" name="2shot">
            <a:extLst>
              <a:ext uri="{FF2B5EF4-FFF2-40B4-BE49-F238E27FC236}">
                <a16:creationId xmlns:a16="http://schemas.microsoft.com/office/drawing/2014/main" id="{0C6F7BAF-0060-4B91-998A-234279D707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320" y="2172356"/>
            <a:ext cx="2961599" cy="4442399"/>
          </a:xfrm>
          <a:prstGeom prst="rect">
            <a:avLst/>
          </a:prstGeom>
        </p:spPr>
      </p:pic>
      <p:pic>
        <p:nvPicPr>
          <p:cNvPr id="11" name="3shot">
            <a:extLst>
              <a:ext uri="{FF2B5EF4-FFF2-40B4-BE49-F238E27FC236}">
                <a16:creationId xmlns:a16="http://schemas.microsoft.com/office/drawing/2014/main" id="{46052164-5126-425E-BB09-23C5C5A6ED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516" y="2173419"/>
            <a:ext cx="2374116" cy="1928970"/>
          </a:xfrm>
          <a:prstGeom prst="rect">
            <a:avLst/>
          </a:prstGeom>
        </p:spPr>
      </p:pic>
      <p:pic>
        <p:nvPicPr>
          <p:cNvPr id="13" name="4shot">
            <a:extLst>
              <a:ext uri="{FF2B5EF4-FFF2-40B4-BE49-F238E27FC236}">
                <a16:creationId xmlns:a16="http://schemas.microsoft.com/office/drawing/2014/main" id="{E437609D-8603-44D6-B4C5-A5B04A0515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687" y="2172355"/>
            <a:ext cx="2961600" cy="4442400"/>
          </a:xfrm>
          <a:prstGeom prst="rect">
            <a:avLst/>
          </a:prstGeom>
        </p:spPr>
      </p:pic>
      <p:sp>
        <p:nvSpPr>
          <p:cNvPr id="18" name="highlight 01">
            <a:extLst>
              <a:ext uri="{FF2B5EF4-FFF2-40B4-BE49-F238E27FC236}">
                <a16:creationId xmlns:a16="http://schemas.microsoft.com/office/drawing/2014/main" id="{0C17BD19-9EC0-490B-ABF8-70E26BB4B65E}"/>
              </a:ext>
            </a:extLst>
          </p:cNvPr>
          <p:cNvSpPr/>
          <p:nvPr/>
        </p:nvSpPr>
        <p:spPr>
          <a:xfrm>
            <a:off x="384729" y="2839693"/>
            <a:ext cx="2508314" cy="225155"/>
          </a:xfrm>
          <a:prstGeom prst="rect">
            <a:avLst/>
          </a:prstGeom>
          <a:solidFill>
            <a:srgbClr val="FDDEA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15F7BC-BDF3-41DA-AEC0-5E3D3B953F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97" y="995806"/>
            <a:ext cx="931109" cy="931109"/>
          </a:xfrm>
          <a:prstGeom prst="rect">
            <a:avLst/>
          </a:prstGeom>
        </p:spPr>
      </p:pic>
      <p:sp>
        <p:nvSpPr>
          <p:cNvPr id="14" name="highlight 02">
            <a:extLst>
              <a:ext uri="{FF2B5EF4-FFF2-40B4-BE49-F238E27FC236}">
                <a16:creationId xmlns:a16="http://schemas.microsoft.com/office/drawing/2014/main" id="{F1FDD42D-D529-468F-A7A9-C5AB7D803448}"/>
              </a:ext>
            </a:extLst>
          </p:cNvPr>
          <p:cNvSpPr/>
          <p:nvPr/>
        </p:nvSpPr>
        <p:spPr>
          <a:xfrm>
            <a:off x="3529381" y="3024643"/>
            <a:ext cx="2346677" cy="205741"/>
          </a:xfrm>
          <a:prstGeom prst="rect">
            <a:avLst/>
          </a:prstGeom>
          <a:solidFill>
            <a:srgbClr val="FDDEA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highlight 03">
            <a:extLst>
              <a:ext uri="{FF2B5EF4-FFF2-40B4-BE49-F238E27FC236}">
                <a16:creationId xmlns:a16="http://schemas.microsoft.com/office/drawing/2014/main" id="{2C9E29FC-4164-47D8-A8B6-B7053440184E}"/>
              </a:ext>
            </a:extLst>
          </p:cNvPr>
          <p:cNvSpPr/>
          <p:nvPr/>
        </p:nvSpPr>
        <p:spPr>
          <a:xfrm>
            <a:off x="6372870" y="2414938"/>
            <a:ext cx="2298356" cy="303273"/>
          </a:xfrm>
          <a:prstGeom prst="rect">
            <a:avLst/>
          </a:prstGeom>
          <a:solidFill>
            <a:srgbClr val="FDDEA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28489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8" grpId="0" animBg="1"/>
      <p:bldP spid="18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1442665" cy="611122"/>
            <a:chOff x="-1235" y="-815"/>
            <a:chExt cx="11442665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49" y="21482"/>
              <a:ext cx="1070728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1. Assign sections for data collection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7" name="grid1">
            <a:extLst>
              <a:ext uri="{FF2B5EF4-FFF2-40B4-BE49-F238E27FC236}">
                <a16:creationId xmlns:a16="http://schemas.microsoft.com/office/drawing/2014/main" id="{E079921D-10E3-41FD-94B4-25B004C7323E}"/>
              </a:ext>
            </a:extLst>
          </p:cNvPr>
          <p:cNvSpPr txBox="1"/>
          <p:nvPr/>
        </p:nvSpPr>
        <p:spPr>
          <a:xfrm>
            <a:off x="734149" y="922397"/>
            <a:ext cx="10707281" cy="1077929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195DF0-F195-456E-8B35-88757D64FFA3}"/>
              </a:ext>
            </a:extLst>
          </p:cNvPr>
          <p:cNvSpPr txBox="1"/>
          <p:nvPr/>
        </p:nvSpPr>
        <p:spPr>
          <a:xfrm>
            <a:off x="2037954" y="1268807"/>
            <a:ext cx="9233549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Step 4: 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Confirm assignments have been done correctly.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259886-FAEE-4525-8A64-8B41D8ED71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66" y="2231345"/>
            <a:ext cx="2432906" cy="14412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F66650-B648-4B14-8446-3B76798659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39" y="2232995"/>
            <a:ext cx="2919722" cy="43795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E5827-9337-42E1-B161-100EBEFEAE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804" y="2257532"/>
            <a:ext cx="2176626" cy="8315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91072F-C102-4E51-8C53-B4C5D90152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77" y="2229797"/>
            <a:ext cx="2919722" cy="4379583"/>
          </a:xfrm>
          <a:prstGeom prst="rect">
            <a:avLst/>
          </a:prstGeom>
        </p:spPr>
      </p:pic>
      <p:sp>
        <p:nvSpPr>
          <p:cNvPr id="18" name="highlight 09">
            <a:extLst>
              <a:ext uri="{FF2B5EF4-FFF2-40B4-BE49-F238E27FC236}">
                <a16:creationId xmlns:a16="http://schemas.microsoft.com/office/drawing/2014/main" id="{57E82ED5-71D0-44B1-9D66-8680DA89CA4C}"/>
              </a:ext>
            </a:extLst>
          </p:cNvPr>
          <p:cNvSpPr/>
          <p:nvPr/>
        </p:nvSpPr>
        <p:spPr>
          <a:xfrm>
            <a:off x="3935011" y="3347220"/>
            <a:ext cx="1882097" cy="306993"/>
          </a:xfrm>
          <a:prstGeom prst="rect">
            <a:avLst/>
          </a:prstGeom>
          <a:solidFill>
            <a:srgbClr val="FDDEA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1DCD3E-AB4C-4B66-B9C5-89860818FB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97" y="995806"/>
            <a:ext cx="931109" cy="931109"/>
          </a:xfrm>
          <a:prstGeom prst="rect">
            <a:avLst/>
          </a:prstGeom>
        </p:spPr>
      </p:pic>
      <p:sp>
        <p:nvSpPr>
          <p:cNvPr id="14" name="highlight 09">
            <a:extLst>
              <a:ext uri="{FF2B5EF4-FFF2-40B4-BE49-F238E27FC236}">
                <a16:creationId xmlns:a16="http://schemas.microsoft.com/office/drawing/2014/main" id="{14DFF851-FDAA-40D8-A7C2-FC3D25D255AB}"/>
              </a:ext>
            </a:extLst>
          </p:cNvPr>
          <p:cNvSpPr/>
          <p:nvPr/>
        </p:nvSpPr>
        <p:spPr>
          <a:xfrm>
            <a:off x="9264804" y="2253446"/>
            <a:ext cx="2176626" cy="831582"/>
          </a:xfrm>
          <a:prstGeom prst="rect">
            <a:avLst/>
          </a:prstGeom>
          <a:solidFill>
            <a:srgbClr val="FDDEA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523971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8" grpId="0" animBg="1"/>
      <p:bldP spid="18" grpId="1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0128215" cy="727042"/>
            <a:chOff x="-1235" y="-815"/>
            <a:chExt cx="10128215" cy="72704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49" y="21482"/>
              <a:ext cx="9392831" cy="7047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GB" sz="2200" dirty="0">
                  <a:solidFill>
                    <a:srgbClr val="595959"/>
                  </a:solidFill>
                </a:rPr>
                <a:t>TEAM LEADER: 2. Transfer assignments to data collectors </a:t>
              </a:r>
            </a:p>
            <a:p>
              <a:pPr>
                <a:lnSpc>
                  <a:spcPct val="90000"/>
                </a:lnSpc>
              </a:pPr>
              <a:r>
                <a:rPr lang="en-GB" sz="2200" dirty="0">
                  <a:solidFill>
                    <a:srgbClr val="595959"/>
                  </a:solidFill>
                </a:rPr>
                <a:t>DATA COLLECTOR: 3. Receive assignments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DCF9681-0B15-4717-8FF5-AAB092F91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485" y="893230"/>
            <a:ext cx="10969031" cy="57079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0A751BD-EB8C-4CD0-B1E9-82BF739AD6B7}"/>
              </a:ext>
            </a:extLst>
          </p:cNvPr>
          <p:cNvSpPr/>
          <p:nvPr/>
        </p:nvSpPr>
        <p:spPr>
          <a:xfrm>
            <a:off x="609313" y="1638566"/>
            <a:ext cx="10969030" cy="761734"/>
          </a:xfrm>
          <a:prstGeom prst="rect">
            <a:avLst/>
          </a:prstGeom>
          <a:solidFill>
            <a:srgbClr val="FDDEA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41535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header">
            <a:extLst>
              <a:ext uri="{FF2B5EF4-FFF2-40B4-BE49-F238E27FC236}">
                <a16:creationId xmlns:a16="http://schemas.microsoft.com/office/drawing/2014/main" id="{84D8390B-55BB-DC68-6C38-234C5F4C2E56}"/>
              </a:ext>
            </a:extLst>
          </p:cNvPr>
          <p:cNvGrpSpPr/>
          <p:nvPr/>
        </p:nvGrpSpPr>
        <p:grpSpPr>
          <a:xfrm>
            <a:off x="-1235" y="-815"/>
            <a:ext cx="10849857" cy="727160"/>
            <a:chOff x="-1235" y="-815"/>
            <a:chExt cx="10849857" cy="72716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D478BE-FBDA-DC64-8558-B8C0FB8235B4}"/>
                </a:ext>
              </a:extLst>
            </p:cNvPr>
            <p:cNvSpPr txBox="1"/>
            <p:nvPr/>
          </p:nvSpPr>
          <p:spPr>
            <a:xfrm>
              <a:off x="734150" y="21600"/>
              <a:ext cx="10114472" cy="7047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GB" sz="2200" dirty="0">
                  <a:solidFill>
                    <a:srgbClr val="595959"/>
                  </a:solidFill>
                </a:rPr>
                <a:t>TEAM LEADER: 2. Transfer assignments to data collectors </a:t>
              </a:r>
            </a:p>
            <a:p>
              <a:pPr>
                <a:lnSpc>
                  <a:spcPct val="90000"/>
                </a:lnSpc>
              </a:pPr>
              <a:r>
                <a:rPr lang="en-GB" sz="2200" dirty="0">
                  <a:solidFill>
                    <a:srgbClr val="595959"/>
                  </a:solidFill>
                </a:rPr>
                <a:t>DATA COLLECTOR: 3. Receive assignments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BBCD590-2449-7FDC-111E-501E5119F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3BEEA65-CBDF-491D-BDF8-E6F13D769598}"/>
              </a:ext>
            </a:extLst>
          </p:cNvPr>
          <p:cNvSpPr txBox="1"/>
          <p:nvPr/>
        </p:nvSpPr>
        <p:spPr>
          <a:xfrm>
            <a:off x="2368764" y="3429000"/>
            <a:ext cx="3524036" cy="1958535"/>
          </a:xfrm>
          <a:prstGeom prst="rect">
            <a:avLst/>
          </a:prstGeom>
          <a:solidFill>
            <a:srgbClr val="98D7CE"/>
          </a:solidFill>
        </p:spPr>
        <p:txBody>
          <a:bodyPr vert="horz" wrap="square" lIns="91440" tIns="50400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rgbClr val="595959"/>
                </a:solidFill>
              </a:rPr>
              <a:t>team leader</a:t>
            </a:r>
          </a:p>
        </p:txBody>
      </p:sp>
      <p:grpSp>
        <p:nvGrpSpPr>
          <p:cNvPr id="12" name="circle 1">
            <a:extLst>
              <a:ext uri="{FF2B5EF4-FFF2-40B4-BE49-F238E27FC236}">
                <a16:creationId xmlns:a16="http://schemas.microsoft.com/office/drawing/2014/main" id="{42890B1E-434E-4009-9CB5-EDB6BC0EB7F3}"/>
              </a:ext>
            </a:extLst>
          </p:cNvPr>
          <p:cNvGrpSpPr/>
          <p:nvPr/>
        </p:nvGrpSpPr>
        <p:grpSpPr>
          <a:xfrm>
            <a:off x="2840940" y="1437587"/>
            <a:ext cx="2579685" cy="2579685"/>
            <a:chOff x="470234" y="1852537"/>
            <a:chExt cx="2295039" cy="2295039"/>
          </a:xfrm>
        </p:grpSpPr>
        <p:sp>
          <p:nvSpPr>
            <p:cNvPr id="13" name="circle">
              <a:extLst>
                <a:ext uri="{FF2B5EF4-FFF2-40B4-BE49-F238E27FC236}">
                  <a16:creationId xmlns:a16="http://schemas.microsoft.com/office/drawing/2014/main" id="{5646C3CB-ADE8-4738-A112-312C803B9F35}"/>
                </a:ext>
              </a:extLst>
            </p:cNvPr>
            <p:cNvSpPr/>
            <p:nvPr/>
          </p:nvSpPr>
          <p:spPr>
            <a:xfrm>
              <a:off x="470234" y="1852537"/>
              <a:ext cx="2295039" cy="2295039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B534249-BE9B-4BAE-8ECF-FC12AE995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570" y="2002873"/>
              <a:ext cx="1994366" cy="1994366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8754A19-8BC4-4353-BD6D-9A40CC7400B3}"/>
              </a:ext>
            </a:extLst>
          </p:cNvPr>
          <p:cNvSpPr txBox="1"/>
          <p:nvPr/>
        </p:nvSpPr>
        <p:spPr>
          <a:xfrm>
            <a:off x="6584608" y="3429000"/>
            <a:ext cx="3524036" cy="1958535"/>
          </a:xfrm>
          <a:prstGeom prst="rect">
            <a:avLst/>
          </a:prstGeom>
          <a:solidFill>
            <a:srgbClr val="98D7CE"/>
          </a:solidFill>
        </p:spPr>
        <p:txBody>
          <a:bodyPr vert="horz" wrap="square" lIns="91440" tIns="50400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rgbClr val="595959"/>
                </a:solidFill>
              </a:rPr>
              <a:t>data collector</a:t>
            </a:r>
          </a:p>
        </p:txBody>
      </p:sp>
      <p:grpSp>
        <p:nvGrpSpPr>
          <p:cNvPr id="8" name="circle 2">
            <a:extLst>
              <a:ext uri="{FF2B5EF4-FFF2-40B4-BE49-F238E27FC236}">
                <a16:creationId xmlns:a16="http://schemas.microsoft.com/office/drawing/2014/main" id="{FA992F51-1318-4D76-A540-F5F201ACED5C}"/>
              </a:ext>
            </a:extLst>
          </p:cNvPr>
          <p:cNvGrpSpPr/>
          <p:nvPr/>
        </p:nvGrpSpPr>
        <p:grpSpPr>
          <a:xfrm>
            <a:off x="7056783" y="1421816"/>
            <a:ext cx="2579685" cy="2579685"/>
            <a:chOff x="470234" y="1852537"/>
            <a:chExt cx="2295039" cy="2295039"/>
          </a:xfrm>
        </p:grpSpPr>
        <p:sp>
          <p:nvSpPr>
            <p:cNvPr id="9" name="circle">
              <a:extLst>
                <a:ext uri="{FF2B5EF4-FFF2-40B4-BE49-F238E27FC236}">
                  <a16:creationId xmlns:a16="http://schemas.microsoft.com/office/drawing/2014/main" id="{83C09290-FD8E-439C-9F1D-76BD43E07E9A}"/>
                </a:ext>
              </a:extLst>
            </p:cNvPr>
            <p:cNvSpPr/>
            <p:nvPr/>
          </p:nvSpPr>
          <p:spPr>
            <a:xfrm>
              <a:off x="470234" y="1852537"/>
              <a:ext cx="2295039" cy="2295039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407F6DC-AC17-4C8D-B82F-0DDD0E909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570" y="2002873"/>
              <a:ext cx="1994366" cy="1994366"/>
            </a:xfrm>
            <a:prstGeom prst="rect">
              <a:avLst/>
            </a:prstGeom>
          </p:spPr>
        </p:pic>
      </p:grp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C16ED3E-CCE3-418E-8976-68ED95B7F978}"/>
              </a:ext>
            </a:extLst>
          </p:cNvPr>
          <p:cNvSpPr/>
          <p:nvPr/>
        </p:nvSpPr>
        <p:spPr>
          <a:xfrm>
            <a:off x="5901781" y="2274067"/>
            <a:ext cx="682826" cy="875182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414327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0128215" cy="611122"/>
            <a:chOff x="-1235" y="-815"/>
            <a:chExt cx="10128215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49" y="21482"/>
              <a:ext cx="939283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Data synchronization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542F55-E8C3-4346-9D84-B62F74B6ABDC}"/>
              </a:ext>
            </a:extLst>
          </p:cNvPr>
          <p:cNvCxnSpPr>
            <a:cxnSpLocks/>
          </p:cNvCxnSpPr>
          <p:nvPr/>
        </p:nvCxnSpPr>
        <p:spPr>
          <a:xfrm>
            <a:off x="3467317" y="5472494"/>
            <a:ext cx="1935844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C68EA7-24C0-44E4-8EC4-6C835E477174}"/>
              </a:ext>
            </a:extLst>
          </p:cNvPr>
          <p:cNvCxnSpPr/>
          <p:nvPr/>
        </p:nvCxnSpPr>
        <p:spPr>
          <a:xfrm>
            <a:off x="6205313" y="5450340"/>
            <a:ext cx="208261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4" name="bluetooth2">
            <a:extLst>
              <a:ext uri="{FF2B5EF4-FFF2-40B4-BE49-F238E27FC236}">
                <a16:creationId xmlns:a16="http://schemas.microsoft.com/office/drawing/2014/main" id="{8EAB94D8-3FE5-4C7B-B60C-FC3B6566690A}"/>
              </a:ext>
            </a:extLst>
          </p:cNvPr>
          <p:cNvSpPr txBox="1"/>
          <p:nvPr/>
        </p:nvSpPr>
        <p:spPr>
          <a:xfrm>
            <a:off x="6385494" y="4965120"/>
            <a:ext cx="1741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5B9BD5"/>
                </a:solidFill>
                <a:latin typeface="+mj-lt"/>
              </a:rPr>
              <a:t>Bluetooth</a:t>
            </a:r>
          </a:p>
        </p:txBody>
      </p:sp>
      <p:sp>
        <p:nvSpPr>
          <p:cNvPr id="25" name="bluetooth1">
            <a:extLst>
              <a:ext uri="{FF2B5EF4-FFF2-40B4-BE49-F238E27FC236}">
                <a16:creationId xmlns:a16="http://schemas.microsoft.com/office/drawing/2014/main" id="{863D4340-F630-45B4-BC56-1AE4F496204C}"/>
              </a:ext>
            </a:extLst>
          </p:cNvPr>
          <p:cNvSpPr txBox="1"/>
          <p:nvPr/>
        </p:nvSpPr>
        <p:spPr>
          <a:xfrm>
            <a:off x="3603135" y="4965120"/>
            <a:ext cx="1741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5B9BD5"/>
                </a:solidFill>
                <a:latin typeface="+mj-lt"/>
              </a:rPr>
              <a:t>Bluetooth</a:t>
            </a:r>
          </a:p>
        </p:txBody>
      </p:sp>
      <p:sp>
        <p:nvSpPr>
          <p:cNvPr id="13" name="server">
            <a:extLst>
              <a:ext uri="{FF2B5EF4-FFF2-40B4-BE49-F238E27FC236}">
                <a16:creationId xmlns:a16="http://schemas.microsoft.com/office/drawing/2014/main" id="{F98D6898-B7C9-4D67-98E0-39489BD0974E}"/>
              </a:ext>
            </a:extLst>
          </p:cNvPr>
          <p:cNvSpPr/>
          <p:nvPr/>
        </p:nvSpPr>
        <p:spPr>
          <a:xfrm>
            <a:off x="4739885" y="2637160"/>
            <a:ext cx="2313538" cy="1132137"/>
          </a:xfrm>
          <a:prstGeom prst="clou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Central Server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32923E-05F1-408E-BA3D-6DA55404F296}"/>
              </a:ext>
            </a:extLst>
          </p:cNvPr>
          <p:cNvCxnSpPr>
            <a:cxnSpLocks/>
          </p:cNvCxnSpPr>
          <p:nvPr/>
        </p:nvCxnSpPr>
        <p:spPr>
          <a:xfrm flipH="1" flipV="1">
            <a:off x="5795052" y="3844145"/>
            <a:ext cx="406" cy="1009782"/>
          </a:xfrm>
          <a:prstGeom prst="straightConnector1">
            <a:avLst/>
          </a:prstGeom>
          <a:ln w="76200">
            <a:solidFill>
              <a:srgbClr val="31B09C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B6F94FE-FBE2-41BF-A034-52F3390FF5B0}"/>
              </a:ext>
            </a:extLst>
          </p:cNvPr>
          <p:cNvCxnSpPr>
            <a:cxnSpLocks/>
          </p:cNvCxnSpPr>
          <p:nvPr/>
        </p:nvCxnSpPr>
        <p:spPr>
          <a:xfrm flipH="1">
            <a:off x="7128275" y="3215514"/>
            <a:ext cx="1725370" cy="0"/>
          </a:xfrm>
          <a:prstGeom prst="straightConnector1">
            <a:avLst/>
          </a:prstGeom>
          <a:ln w="76200">
            <a:solidFill>
              <a:srgbClr val="31B09C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A2D74C0-6A24-46DF-AA30-18A733FE46BB}"/>
              </a:ext>
            </a:extLst>
          </p:cNvPr>
          <p:cNvCxnSpPr>
            <a:cxnSpLocks/>
          </p:cNvCxnSpPr>
          <p:nvPr/>
        </p:nvCxnSpPr>
        <p:spPr>
          <a:xfrm>
            <a:off x="8816673" y="3203228"/>
            <a:ext cx="0" cy="1650699"/>
          </a:xfrm>
          <a:prstGeom prst="straightConnector1">
            <a:avLst/>
          </a:prstGeom>
          <a:ln w="76200">
            <a:solidFill>
              <a:srgbClr val="31B09C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FE9CFD5-BB6C-4CF4-B59A-765800C6B4E8}"/>
              </a:ext>
            </a:extLst>
          </p:cNvPr>
          <p:cNvCxnSpPr>
            <a:cxnSpLocks/>
          </p:cNvCxnSpPr>
          <p:nvPr/>
        </p:nvCxnSpPr>
        <p:spPr>
          <a:xfrm flipH="1">
            <a:off x="3008778" y="3203228"/>
            <a:ext cx="1586" cy="1718906"/>
          </a:xfrm>
          <a:prstGeom prst="straightConnector1">
            <a:avLst/>
          </a:prstGeom>
          <a:ln w="76200">
            <a:solidFill>
              <a:srgbClr val="31B09C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E6427C4-417A-426D-9E5A-1C8654BE3B88}"/>
              </a:ext>
            </a:extLst>
          </p:cNvPr>
          <p:cNvCxnSpPr>
            <a:cxnSpLocks/>
          </p:cNvCxnSpPr>
          <p:nvPr/>
        </p:nvCxnSpPr>
        <p:spPr>
          <a:xfrm>
            <a:off x="2968550" y="3203228"/>
            <a:ext cx="1696483" cy="0"/>
          </a:xfrm>
          <a:prstGeom prst="straightConnector1">
            <a:avLst/>
          </a:prstGeom>
          <a:ln w="76200">
            <a:solidFill>
              <a:srgbClr val="31B09C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39E51C3-A5AA-444D-90BB-F1083AD75DF6}"/>
              </a:ext>
            </a:extLst>
          </p:cNvPr>
          <p:cNvSpPr txBox="1"/>
          <p:nvPr/>
        </p:nvSpPr>
        <p:spPr>
          <a:xfrm>
            <a:off x="5904054" y="1921751"/>
            <a:ext cx="1741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1B09C"/>
                </a:solidFill>
                <a:latin typeface="+mj-lt"/>
              </a:rPr>
              <a:t>Internet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DF3D26-BB4C-495E-9C8D-D4919B5F0564}"/>
              </a:ext>
            </a:extLst>
          </p:cNvPr>
          <p:cNvSpPr txBox="1"/>
          <p:nvPr/>
        </p:nvSpPr>
        <p:spPr>
          <a:xfrm>
            <a:off x="1267321" y="3769296"/>
            <a:ext cx="1651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31B09C"/>
                </a:solidFill>
                <a:latin typeface="+mj-lt"/>
              </a:rPr>
              <a:t>Internet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494AD9-CC8A-479B-94E8-6DAA8D317AD6}"/>
              </a:ext>
            </a:extLst>
          </p:cNvPr>
          <p:cNvSpPr txBox="1"/>
          <p:nvPr/>
        </p:nvSpPr>
        <p:spPr>
          <a:xfrm>
            <a:off x="8442168" y="3769297"/>
            <a:ext cx="174323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31B09C"/>
                </a:solidFill>
                <a:latin typeface="+mj-lt"/>
              </a:rPr>
              <a:t>Internet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EE8C6D6-9516-4C3F-A4A8-AAF99C4A1F5E}"/>
              </a:ext>
            </a:extLst>
          </p:cNvPr>
          <p:cNvCxnSpPr>
            <a:cxnSpLocks/>
          </p:cNvCxnSpPr>
          <p:nvPr/>
        </p:nvCxnSpPr>
        <p:spPr>
          <a:xfrm flipV="1">
            <a:off x="5795052" y="1611466"/>
            <a:ext cx="0" cy="1033868"/>
          </a:xfrm>
          <a:prstGeom prst="straightConnector1">
            <a:avLst/>
          </a:prstGeom>
          <a:ln w="76200">
            <a:solidFill>
              <a:srgbClr val="31B09C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35" name="devices">
            <a:extLst>
              <a:ext uri="{FF2B5EF4-FFF2-40B4-BE49-F238E27FC236}">
                <a16:creationId xmlns:a16="http://schemas.microsoft.com/office/drawing/2014/main" id="{32A8BBFB-246B-4181-96B3-B8F8A4AE8CBB}"/>
              </a:ext>
            </a:extLst>
          </p:cNvPr>
          <p:cNvGrpSpPr/>
          <p:nvPr/>
        </p:nvGrpSpPr>
        <p:grpSpPr>
          <a:xfrm>
            <a:off x="1936387" y="546879"/>
            <a:ext cx="7910789" cy="6059254"/>
            <a:chOff x="1936387" y="546879"/>
            <a:chExt cx="7910789" cy="605925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843D366-7470-4EB9-AD7B-E05FDE060DF4}"/>
                </a:ext>
              </a:extLst>
            </p:cNvPr>
            <p:cNvSpPr txBox="1"/>
            <p:nvPr/>
          </p:nvSpPr>
          <p:spPr>
            <a:xfrm>
              <a:off x="4858885" y="6144468"/>
              <a:ext cx="19161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Team leader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EB4B0F-7CC3-45CB-B0A3-E40A436AB426}"/>
                </a:ext>
              </a:extLst>
            </p:cNvPr>
            <p:cNvSpPr txBox="1"/>
            <p:nvPr/>
          </p:nvSpPr>
          <p:spPr>
            <a:xfrm>
              <a:off x="7739418" y="6144468"/>
              <a:ext cx="21077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Data collector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A4AD27-F7E8-4594-A436-80E99B242552}"/>
                </a:ext>
              </a:extLst>
            </p:cNvPr>
            <p:cNvSpPr txBox="1"/>
            <p:nvPr/>
          </p:nvSpPr>
          <p:spPr>
            <a:xfrm>
              <a:off x="1936387" y="6144468"/>
              <a:ext cx="23185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Data collector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9A3FA38-BF3C-4AA2-AF05-43F5394B4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86207" y="4987149"/>
              <a:ext cx="1261498" cy="105641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E7623FE-75DF-4AFF-88E4-AFC07028A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24463" y="4987149"/>
              <a:ext cx="1375747" cy="105641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730C642-024B-4C56-84EC-FA1BE1B2A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64905" y="4987149"/>
              <a:ext cx="1261498" cy="105641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2B52F80-8604-47A7-BE76-3B9897F84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64303" y="546879"/>
              <a:ext cx="1261498" cy="10564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95F5A9-25E9-4B0B-A1A5-D6E699FA5615}"/>
                </a:ext>
              </a:extLst>
            </p:cNvPr>
            <p:cNvSpPr txBox="1"/>
            <p:nvPr/>
          </p:nvSpPr>
          <p:spPr>
            <a:xfrm>
              <a:off x="6165050" y="854496"/>
              <a:ext cx="31487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Area supervisor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78002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13" grpId="0" animBg="1"/>
      <p:bldP spid="30" grpId="0"/>
      <p:bldP spid="31" grpId="0"/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11C2849-6A91-B650-FDA0-1FFD204EC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1522" y="-528"/>
            <a:ext cx="611122" cy="610548"/>
          </a:xfrm>
          <a:prstGeom prst="rect">
            <a:avLst/>
          </a:prstGeom>
        </p:spPr>
      </p:pic>
      <p:sp>
        <p:nvSpPr>
          <p:cNvPr id="2" name="grid1">
            <a:extLst>
              <a:ext uri="{FF2B5EF4-FFF2-40B4-BE49-F238E27FC236}">
                <a16:creationId xmlns:a16="http://schemas.microsoft.com/office/drawing/2014/main" id="{D61F9243-FE1A-97E5-7BC6-7862D478981D}"/>
              </a:ext>
            </a:extLst>
          </p:cNvPr>
          <p:cNvSpPr txBox="1"/>
          <p:nvPr/>
        </p:nvSpPr>
        <p:spPr>
          <a:xfrm>
            <a:off x="734150" y="2074003"/>
            <a:ext cx="5360074" cy="4405187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grid2">
            <a:extLst>
              <a:ext uri="{FF2B5EF4-FFF2-40B4-BE49-F238E27FC236}">
                <a16:creationId xmlns:a16="http://schemas.microsoft.com/office/drawing/2014/main" id="{07C19065-355D-20C1-A917-7B7BC40650DF}"/>
              </a:ext>
            </a:extLst>
          </p:cNvPr>
          <p:cNvSpPr txBox="1"/>
          <p:nvPr/>
        </p:nvSpPr>
        <p:spPr>
          <a:xfrm>
            <a:off x="6199796" y="2074003"/>
            <a:ext cx="5360074" cy="4405187"/>
          </a:xfrm>
          <a:prstGeom prst="rect">
            <a:avLst/>
          </a:prstGeom>
          <a:solidFill>
            <a:srgbClr val="C7DDF1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aption1">
            <a:extLst>
              <a:ext uri="{FF2B5EF4-FFF2-40B4-BE49-F238E27FC236}">
                <a16:creationId xmlns:a16="http://schemas.microsoft.com/office/drawing/2014/main" id="{F0B98466-E387-A2D2-F1A1-699370EB4FD7}"/>
              </a:ext>
            </a:extLst>
          </p:cNvPr>
          <p:cNvSpPr txBox="1"/>
          <p:nvPr/>
        </p:nvSpPr>
        <p:spPr>
          <a:xfrm>
            <a:off x="1012253" y="2274485"/>
            <a:ext cx="4786489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team leader and data collector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F42100-4748-4B5F-941E-2858E89D3C12}"/>
              </a:ext>
            </a:extLst>
          </p:cNvPr>
          <p:cNvSpPr txBox="1"/>
          <p:nvPr/>
        </p:nvSpPr>
        <p:spPr>
          <a:xfrm>
            <a:off x="734149" y="21482"/>
            <a:ext cx="10280691" cy="704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GB" sz="2200" dirty="0">
                <a:solidFill>
                  <a:srgbClr val="595959"/>
                </a:solidFill>
              </a:rPr>
              <a:t>TEAM LEADER: 2. Transfer assignments to data collectors using Bluetooth</a:t>
            </a:r>
          </a:p>
          <a:p>
            <a:pPr>
              <a:lnSpc>
                <a:spcPct val="90000"/>
              </a:lnSpc>
            </a:pPr>
            <a:r>
              <a:rPr lang="en-GB" sz="2200" dirty="0">
                <a:solidFill>
                  <a:srgbClr val="595959"/>
                </a:solidFill>
              </a:rPr>
              <a:t>DATA COLLECTOR: 3. Receive assignments from team leader using Bluetooth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C8ED37-C765-4B90-A336-C6AE90135D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53" y="3183119"/>
            <a:ext cx="2520000" cy="2520000"/>
          </a:xfrm>
          <a:prstGeom prst="rect">
            <a:avLst/>
          </a:prstGeom>
        </p:spPr>
      </p:pic>
      <p:sp>
        <p:nvSpPr>
          <p:cNvPr id="10" name="bulletText1">
            <a:extLst>
              <a:ext uri="{FF2B5EF4-FFF2-40B4-BE49-F238E27FC236}">
                <a16:creationId xmlns:a16="http://schemas.microsoft.com/office/drawing/2014/main" id="{B99EED17-D84A-422A-B240-D3775D3B1721}"/>
              </a:ext>
            </a:extLst>
          </p:cNvPr>
          <p:cNvSpPr txBox="1"/>
          <p:nvPr/>
        </p:nvSpPr>
        <p:spPr>
          <a:xfrm>
            <a:off x="6840469" y="3532667"/>
            <a:ext cx="4626491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must be in close proximity</a:t>
            </a:r>
          </a:p>
        </p:txBody>
      </p:sp>
      <p:pic>
        <p:nvPicPr>
          <p:cNvPr id="13" name="bullet1">
            <a:extLst>
              <a:ext uri="{FF2B5EF4-FFF2-40B4-BE49-F238E27FC236}">
                <a16:creationId xmlns:a16="http://schemas.microsoft.com/office/drawing/2014/main" id="{E27DEA4A-6240-4B1B-B034-7D092E4A40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572" y="3680719"/>
            <a:ext cx="117692" cy="122400"/>
          </a:xfrm>
          <a:prstGeom prst="rect">
            <a:avLst/>
          </a:prstGeom>
        </p:spPr>
      </p:pic>
      <p:sp>
        <p:nvSpPr>
          <p:cNvPr id="14" name="bulletText2">
            <a:extLst>
              <a:ext uri="{FF2B5EF4-FFF2-40B4-BE49-F238E27FC236}">
                <a16:creationId xmlns:a16="http://schemas.microsoft.com/office/drawing/2014/main" id="{E51EC365-9ACF-4208-ACFC-AB535EC3D7F8}"/>
              </a:ext>
            </a:extLst>
          </p:cNvPr>
          <p:cNvSpPr txBox="1"/>
          <p:nvPr/>
        </p:nvSpPr>
        <p:spPr>
          <a:xfrm>
            <a:off x="6831359" y="4321216"/>
            <a:ext cx="4626491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must perform their actions simultaneously</a:t>
            </a:r>
          </a:p>
        </p:txBody>
      </p:sp>
      <p:pic>
        <p:nvPicPr>
          <p:cNvPr id="15" name="bullet2">
            <a:extLst>
              <a:ext uri="{FF2B5EF4-FFF2-40B4-BE49-F238E27FC236}">
                <a16:creationId xmlns:a16="http://schemas.microsoft.com/office/drawing/2014/main" id="{B75AB4FE-F0F0-4437-8181-8ED6A46F04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462" y="4469268"/>
            <a:ext cx="117692" cy="122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336C127-7096-415F-8A40-BF60DA282B3B}"/>
              </a:ext>
            </a:extLst>
          </p:cNvPr>
          <p:cNvSpPr txBox="1"/>
          <p:nvPr/>
        </p:nvSpPr>
        <p:spPr>
          <a:xfrm>
            <a:off x="734150" y="865335"/>
            <a:ext cx="10825721" cy="1110126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rgbClr val="595959"/>
                </a:solidFill>
              </a:rPr>
              <a:t>Transferring using Bluetooth does not require an internet connection.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E850B2A-A02A-4CBC-B276-9E777B86B7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742" y="3183119"/>
            <a:ext cx="2520000" cy="252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81541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8" grpId="0"/>
      <p:bldP spid="10" grpId="0"/>
      <p:bldP spid="14" grpId="0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1373734" cy="727042"/>
            <a:chOff x="-1235" y="-815"/>
            <a:chExt cx="11373734" cy="72704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49" y="21482"/>
              <a:ext cx="10638350" cy="7047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GB" sz="2200" dirty="0">
                  <a:solidFill>
                    <a:srgbClr val="595959"/>
                  </a:solidFill>
                </a:rPr>
                <a:t>TEAM LEADER: 2. Transfer assignments to data collectors using Bluetooth</a:t>
              </a:r>
            </a:p>
            <a:p>
              <a:pPr>
                <a:lnSpc>
                  <a:spcPct val="90000"/>
                </a:lnSpc>
              </a:pPr>
              <a:r>
                <a:rPr lang="en-GB" sz="2200" dirty="0">
                  <a:solidFill>
                    <a:srgbClr val="595959"/>
                  </a:solidFill>
                </a:rPr>
                <a:t>DATA COLLECTOR: 3. Receive assignments from team leader using Bluetooth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C766AFF-0EA3-4313-A95F-B5A66A844EBC}"/>
              </a:ext>
            </a:extLst>
          </p:cNvPr>
          <p:cNvSpPr txBox="1"/>
          <p:nvPr/>
        </p:nvSpPr>
        <p:spPr>
          <a:xfrm>
            <a:off x="269520" y="2667383"/>
            <a:ext cx="2582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Team leader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F9FD70-62D2-496A-8C56-041DFFBF8152}"/>
              </a:ext>
            </a:extLst>
          </p:cNvPr>
          <p:cNvSpPr txBox="1"/>
          <p:nvPr/>
        </p:nvSpPr>
        <p:spPr>
          <a:xfrm>
            <a:off x="269521" y="3689553"/>
            <a:ext cx="2582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Data collector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126224-3514-42BC-A516-91E365303A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748" t="38667" r="30237" b="40730"/>
          <a:stretch/>
        </p:blipFill>
        <p:spPr>
          <a:xfrm>
            <a:off x="4332810" y="3084678"/>
            <a:ext cx="1676399" cy="141294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B913A4-E0BF-45B4-B5AF-D23979716C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442" t="41924" r="13171" b="44146"/>
          <a:stretch/>
        </p:blipFill>
        <p:spPr>
          <a:xfrm>
            <a:off x="6637572" y="4497627"/>
            <a:ext cx="3157607" cy="95900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F919725-6FF5-45C0-9843-18C5CEFABC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06" y="3136050"/>
            <a:ext cx="3315600" cy="38657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020E594-38AC-40C6-B676-B3930C22C1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06" y="4164613"/>
            <a:ext cx="3313849" cy="36336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91AFB00-97F1-4365-A2C8-3C7B75A8DB21}"/>
              </a:ext>
            </a:extLst>
          </p:cNvPr>
          <p:cNvSpPr txBox="1"/>
          <p:nvPr/>
        </p:nvSpPr>
        <p:spPr>
          <a:xfrm>
            <a:off x="6541698" y="3854255"/>
            <a:ext cx="3313849" cy="649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Team leader waits for pairing request/accepts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A8E749-D1B5-4D78-953E-652A9AD9E9E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321" t="40929" r="13477" b="43283"/>
          <a:stretch/>
        </p:blipFill>
        <p:spPr>
          <a:xfrm>
            <a:off x="6616332" y="2588818"/>
            <a:ext cx="3180411" cy="108272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ADCB8AF-0719-42E8-BF36-5DDC2083BA4F}"/>
              </a:ext>
            </a:extLst>
          </p:cNvPr>
          <p:cNvSpPr txBox="1"/>
          <p:nvPr/>
        </p:nvSpPr>
        <p:spPr>
          <a:xfrm>
            <a:off x="6541698" y="1927824"/>
            <a:ext cx="3487727" cy="649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Data collector sends pairing request to team leader</a:t>
            </a:r>
          </a:p>
        </p:txBody>
      </p:sp>
      <p:grpSp>
        <p:nvGrpSpPr>
          <p:cNvPr id="25" name="circle 1">
            <a:extLst>
              <a:ext uri="{FF2B5EF4-FFF2-40B4-BE49-F238E27FC236}">
                <a16:creationId xmlns:a16="http://schemas.microsoft.com/office/drawing/2014/main" id="{387B43BD-BDC6-4CFC-B73F-B34BFD22B259}"/>
              </a:ext>
            </a:extLst>
          </p:cNvPr>
          <p:cNvGrpSpPr/>
          <p:nvPr/>
        </p:nvGrpSpPr>
        <p:grpSpPr>
          <a:xfrm>
            <a:off x="10724499" y="3504517"/>
            <a:ext cx="648000" cy="648000"/>
            <a:chOff x="470234" y="1852537"/>
            <a:chExt cx="2295039" cy="2295039"/>
          </a:xfrm>
        </p:grpSpPr>
        <p:sp>
          <p:nvSpPr>
            <p:cNvPr id="26" name="circle">
              <a:extLst>
                <a:ext uri="{FF2B5EF4-FFF2-40B4-BE49-F238E27FC236}">
                  <a16:creationId xmlns:a16="http://schemas.microsoft.com/office/drawing/2014/main" id="{8182E191-F2D4-42F2-9ABC-52FC47EB9F76}"/>
                </a:ext>
              </a:extLst>
            </p:cNvPr>
            <p:cNvSpPr/>
            <p:nvPr/>
          </p:nvSpPr>
          <p:spPr>
            <a:xfrm>
              <a:off x="470234" y="1852537"/>
              <a:ext cx="2295039" cy="2295039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E22B398-1071-4D94-B024-D05842D54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951" y="2002873"/>
              <a:ext cx="1755602" cy="1994365"/>
            </a:xfrm>
            <a:prstGeom prst="rect">
              <a:avLst/>
            </a:prstGeom>
          </p:spPr>
        </p:pic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20C6790-FD9E-4CFD-9BC3-E09B6438B2C1}"/>
              </a:ext>
            </a:extLst>
          </p:cNvPr>
          <p:cNvSpPr/>
          <p:nvPr/>
        </p:nvSpPr>
        <p:spPr>
          <a:xfrm>
            <a:off x="3771298" y="3577463"/>
            <a:ext cx="457285" cy="586105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3D9F90FC-5716-4C67-A1E2-D6B1CE09CBC7}"/>
              </a:ext>
            </a:extLst>
          </p:cNvPr>
          <p:cNvSpPr/>
          <p:nvPr/>
        </p:nvSpPr>
        <p:spPr>
          <a:xfrm>
            <a:off x="6094748" y="3577463"/>
            <a:ext cx="457285" cy="586105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FDF511F4-C0B3-42E9-9FF1-CAB60E5630E4}"/>
              </a:ext>
            </a:extLst>
          </p:cNvPr>
          <p:cNvSpPr/>
          <p:nvPr/>
        </p:nvSpPr>
        <p:spPr>
          <a:xfrm>
            <a:off x="9887242" y="3565113"/>
            <a:ext cx="457285" cy="586105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514B4C6-7660-46AF-B50D-6EC97EFA17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10885" y="2372585"/>
            <a:ext cx="1261498" cy="105641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7CAE2D2-0339-4B28-B116-CAC2D6B3E5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10885" y="4232608"/>
            <a:ext cx="1261498" cy="10564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5048283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23" grpId="0"/>
      <p:bldP spid="24" grpId="0"/>
      <p:bldP spid="28" grpId="0" animBg="1"/>
      <p:bldP spid="29" grpId="0" animBg="1"/>
      <p:bldP spid="3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2193235" cy="611122"/>
            <a:chOff x="-1235" y="-815"/>
            <a:chExt cx="12193235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49" y="21600"/>
              <a:ext cx="1145785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2. Transfer assignments to data collectors using the internet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pic>
        <p:nvPicPr>
          <p:cNvPr id="6" name="sshot1">
            <a:extLst>
              <a:ext uri="{FF2B5EF4-FFF2-40B4-BE49-F238E27FC236}">
                <a16:creationId xmlns:a16="http://schemas.microsoft.com/office/drawing/2014/main" id="{6002C294-4842-47EA-853B-F8D1A0B957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739" y="2181636"/>
            <a:ext cx="2593803" cy="4086699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3788A986-1B91-4A96-B6C1-021C245273EC}"/>
              </a:ext>
            </a:extLst>
          </p:cNvPr>
          <p:cNvSpPr/>
          <p:nvPr/>
        </p:nvSpPr>
        <p:spPr>
          <a:xfrm>
            <a:off x="4230496" y="3784081"/>
            <a:ext cx="457285" cy="586105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sshot2">
            <a:extLst>
              <a:ext uri="{FF2B5EF4-FFF2-40B4-BE49-F238E27FC236}">
                <a16:creationId xmlns:a16="http://schemas.microsoft.com/office/drawing/2014/main" id="{9C6E138B-2E13-40A8-96E8-993200B698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735" y="3092964"/>
            <a:ext cx="2438400" cy="2016759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F8A809C-960C-4936-BB0F-24206A97A22D}"/>
              </a:ext>
            </a:extLst>
          </p:cNvPr>
          <p:cNvSpPr/>
          <p:nvPr/>
        </p:nvSpPr>
        <p:spPr>
          <a:xfrm>
            <a:off x="7562089" y="3784081"/>
            <a:ext cx="457285" cy="586105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7E4880-FDA8-4F94-83F1-EE2646A807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747" y="3632037"/>
            <a:ext cx="2773636" cy="887284"/>
          </a:xfrm>
          <a:prstGeom prst="rect">
            <a:avLst/>
          </a:prstGeom>
        </p:spPr>
      </p:pic>
      <p:sp>
        <p:nvSpPr>
          <p:cNvPr id="11" name="highlight 09">
            <a:extLst>
              <a:ext uri="{FF2B5EF4-FFF2-40B4-BE49-F238E27FC236}">
                <a16:creationId xmlns:a16="http://schemas.microsoft.com/office/drawing/2014/main" id="{956D352A-F445-4CAD-AA14-8CDA936367C9}"/>
              </a:ext>
            </a:extLst>
          </p:cNvPr>
          <p:cNvSpPr/>
          <p:nvPr/>
        </p:nvSpPr>
        <p:spPr>
          <a:xfrm>
            <a:off x="1738152" y="3275503"/>
            <a:ext cx="1943831" cy="260177"/>
          </a:xfrm>
          <a:prstGeom prst="rect">
            <a:avLst/>
          </a:prstGeom>
          <a:solidFill>
            <a:srgbClr val="FDDEA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highlight 09">
            <a:extLst>
              <a:ext uri="{FF2B5EF4-FFF2-40B4-BE49-F238E27FC236}">
                <a16:creationId xmlns:a16="http://schemas.microsoft.com/office/drawing/2014/main" id="{5AF6E7F6-FDFA-4C3F-9C76-AFF4B4430AB3}"/>
              </a:ext>
            </a:extLst>
          </p:cNvPr>
          <p:cNvSpPr/>
          <p:nvPr/>
        </p:nvSpPr>
        <p:spPr>
          <a:xfrm>
            <a:off x="8230538" y="3632037"/>
            <a:ext cx="2760055" cy="887284"/>
          </a:xfrm>
          <a:prstGeom prst="rect">
            <a:avLst/>
          </a:prstGeom>
          <a:solidFill>
            <a:srgbClr val="FDDEA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grid1">
            <a:extLst>
              <a:ext uri="{FF2B5EF4-FFF2-40B4-BE49-F238E27FC236}">
                <a16:creationId xmlns:a16="http://schemas.microsoft.com/office/drawing/2014/main" id="{24FDDAB8-7062-006C-6005-CF3565023CC6}"/>
              </a:ext>
            </a:extLst>
          </p:cNvPr>
          <p:cNvSpPr txBox="1"/>
          <p:nvPr/>
        </p:nvSpPr>
        <p:spPr>
          <a:xfrm>
            <a:off x="734149" y="958973"/>
            <a:ext cx="10707281" cy="1077929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92B58E-4F39-B4E9-3676-406197EA7B68}"/>
              </a:ext>
            </a:extLst>
          </p:cNvPr>
          <p:cNvSpPr txBox="1"/>
          <p:nvPr/>
        </p:nvSpPr>
        <p:spPr>
          <a:xfrm>
            <a:off x="2037954" y="1283936"/>
            <a:ext cx="9233549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Team leader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5F3245-E97D-B293-2D9C-70FC3B907B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97" y="1032382"/>
            <a:ext cx="931109" cy="9311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3213880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1" grpId="0" animBg="1"/>
      <p:bldP spid="11" grpId="1" animBg="1"/>
      <p:bldP spid="15" grpId="0" animBg="1"/>
      <p:bldP spid="7" grpId="0" animBg="1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1940686" cy="611122"/>
            <a:chOff x="-1235" y="-815"/>
            <a:chExt cx="11940686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49" y="21600"/>
              <a:ext cx="1120530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3. Receive assignments from team leader using the internet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2BA47BD-7760-4BBF-9F48-573F583CF1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634" y="3005833"/>
            <a:ext cx="2438400" cy="2016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1A6B98-2573-4EE9-B83D-207A12893E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34" y="2299894"/>
            <a:ext cx="2980881" cy="42177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794C6E-BF1D-4A0B-AC84-5EA00BA63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51" y="3618450"/>
            <a:ext cx="2773636" cy="791532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912213F8-9383-413E-ABE2-4AA5D4DA0269}"/>
              </a:ext>
            </a:extLst>
          </p:cNvPr>
          <p:cNvSpPr/>
          <p:nvPr/>
        </p:nvSpPr>
        <p:spPr>
          <a:xfrm>
            <a:off x="4264882" y="3721159"/>
            <a:ext cx="457285" cy="586105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642CCFC-B257-4E1D-A14F-87BCA8B74FA3}"/>
              </a:ext>
            </a:extLst>
          </p:cNvPr>
          <p:cNvSpPr/>
          <p:nvPr/>
        </p:nvSpPr>
        <p:spPr>
          <a:xfrm>
            <a:off x="7509501" y="3721158"/>
            <a:ext cx="457285" cy="586105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highlight 09">
            <a:extLst>
              <a:ext uri="{FF2B5EF4-FFF2-40B4-BE49-F238E27FC236}">
                <a16:creationId xmlns:a16="http://schemas.microsoft.com/office/drawing/2014/main" id="{ECA31B0B-4B52-4CBD-AEEB-E6A0C349B444}"/>
              </a:ext>
            </a:extLst>
          </p:cNvPr>
          <p:cNvSpPr/>
          <p:nvPr/>
        </p:nvSpPr>
        <p:spPr>
          <a:xfrm>
            <a:off x="8148042" y="3618450"/>
            <a:ext cx="2760055" cy="791532"/>
          </a:xfrm>
          <a:prstGeom prst="rect">
            <a:avLst/>
          </a:prstGeom>
          <a:solidFill>
            <a:srgbClr val="FDDEA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grid1">
            <a:extLst>
              <a:ext uri="{FF2B5EF4-FFF2-40B4-BE49-F238E27FC236}">
                <a16:creationId xmlns:a16="http://schemas.microsoft.com/office/drawing/2014/main" id="{0F49B883-6932-06BB-F453-6BC0CA7917EC}"/>
              </a:ext>
            </a:extLst>
          </p:cNvPr>
          <p:cNvSpPr txBox="1"/>
          <p:nvPr/>
        </p:nvSpPr>
        <p:spPr>
          <a:xfrm>
            <a:off x="734149" y="964266"/>
            <a:ext cx="10825719" cy="1105991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918FD3C8-22AE-3D97-2A8B-511B443168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67" y="1043840"/>
            <a:ext cx="932400" cy="932400"/>
          </a:xfrm>
          <a:prstGeom prst="rect">
            <a:avLst/>
          </a:prstGeom>
        </p:spPr>
      </p:pic>
      <p:sp>
        <p:nvSpPr>
          <p:cNvPr id="4" name="caption1">
            <a:extLst>
              <a:ext uri="{FF2B5EF4-FFF2-40B4-BE49-F238E27FC236}">
                <a16:creationId xmlns:a16="http://schemas.microsoft.com/office/drawing/2014/main" id="{F14A0D67-F894-EC90-7BD0-339971954FEF}"/>
              </a:ext>
            </a:extLst>
          </p:cNvPr>
          <p:cNvSpPr txBox="1"/>
          <p:nvPr/>
        </p:nvSpPr>
        <p:spPr>
          <a:xfrm>
            <a:off x="1998647" y="1286768"/>
            <a:ext cx="9395539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collector</a:t>
            </a:r>
          </a:p>
        </p:txBody>
      </p:sp>
      <p:sp>
        <p:nvSpPr>
          <p:cNvPr id="5" name="highlight 09">
            <a:extLst>
              <a:ext uri="{FF2B5EF4-FFF2-40B4-BE49-F238E27FC236}">
                <a16:creationId xmlns:a16="http://schemas.microsoft.com/office/drawing/2014/main" id="{70A599CD-5989-8960-D2E3-22D1AEDD8CBE}"/>
              </a:ext>
            </a:extLst>
          </p:cNvPr>
          <p:cNvSpPr/>
          <p:nvPr/>
        </p:nvSpPr>
        <p:spPr>
          <a:xfrm>
            <a:off x="1354352" y="3124363"/>
            <a:ext cx="2500955" cy="304637"/>
          </a:xfrm>
          <a:prstGeom prst="rect">
            <a:avLst/>
          </a:prstGeom>
          <a:solidFill>
            <a:srgbClr val="FDDEA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54426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2" grpId="0" animBg="1"/>
      <p:bldP spid="4" grpId="0"/>
      <p:bldP spid="5" grpId="0" animBg="1"/>
      <p:bldP spid="5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B1B7C6B9-D03A-9C24-1D70-4EFD1EB0386E}"/>
              </a:ext>
            </a:extLst>
          </p:cNvPr>
          <p:cNvGrpSpPr/>
          <p:nvPr/>
        </p:nvGrpSpPr>
        <p:grpSpPr>
          <a:xfrm>
            <a:off x="1" y="1805920"/>
            <a:ext cx="12175670" cy="3243080"/>
            <a:chOff x="1" y="1805920"/>
            <a:chExt cx="12175670" cy="324308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722E496-F0A4-4BBC-8A7E-23EC7AF1D461}"/>
                </a:ext>
              </a:extLst>
            </p:cNvPr>
            <p:cNvSpPr/>
            <p:nvPr/>
          </p:nvSpPr>
          <p:spPr>
            <a:xfrm>
              <a:off x="3225226" y="1805920"/>
              <a:ext cx="8950445" cy="3240000"/>
            </a:xfrm>
            <a:prstGeom prst="rect">
              <a:avLst/>
            </a:prstGeom>
            <a:solidFill>
              <a:srgbClr val="25B1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F39FB24-B5A4-81D3-0EA4-95C719102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3" y="1807445"/>
              <a:ext cx="3243079" cy="324003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D060800-B7AB-63FD-EA24-369378A4F8DF}"/>
              </a:ext>
            </a:extLst>
          </p:cNvPr>
          <p:cNvSpPr txBox="1"/>
          <p:nvPr/>
        </p:nvSpPr>
        <p:spPr>
          <a:xfrm>
            <a:off x="3499200" y="2883618"/>
            <a:ext cx="7663630" cy="42800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You have now completed Unit 3.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8593BF-4BEE-2086-1B40-EC8859E1E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25" y="236365"/>
            <a:ext cx="2141567" cy="6558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3E103A-B4A6-49A9-9DE5-C38654D1AF97}"/>
              </a:ext>
            </a:extLst>
          </p:cNvPr>
          <p:cNvSpPr txBox="1"/>
          <p:nvPr/>
        </p:nvSpPr>
        <p:spPr>
          <a:xfrm>
            <a:off x="3499200" y="3464919"/>
            <a:ext cx="7528029" cy="76040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In the next unit, we will look at the data collection process at the facility.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436355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B1B7C6B9-D03A-9C24-1D70-4EFD1EB0386E}"/>
              </a:ext>
            </a:extLst>
          </p:cNvPr>
          <p:cNvGrpSpPr/>
          <p:nvPr/>
        </p:nvGrpSpPr>
        <p:grpSpPr>
          <a:xfrm>
            <a:off x="1" y="1805920"/>
            <a:ext cx="12175670" cy="3243080"/>
            <a:chOff x="1" y="1805920"/>
            <a:chExt cx="12175670" cy="324308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722E496-F0A4-4BBC-8A7E-23EC7AF1D461}"/>
                </a:ext>
              </a:extLst>
            </p:cNvPr>
            <p:cNvSpPr/>
            <p:nvPr/>
          </p:nvSpPr>
          <p:spPr>
            <a:xfrm>
              <a:off x="3225226" y="1805920"/>
              <a:ext cx="8950445" cy="3240000"/>
            </a:xfrm>
            <a:prstGeom prst="rect">
              <a:avLst/>
            </a:prstGeom>
            <a:solidFill>
              <a:srgbClr val="25B1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F39FB24-B5A4-81D3-0EA4-95C719102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3" y="1807445"/>
              <a:ext cx="3243079" cy="324003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D060800-B7AB-63FD-EA24-369378A4F8DF}"/>
              </a:ext>
            </a:extLst>
          </p:cNvPr>
          <p:cNvSpPr txBox="1"/>
          <p:nvPr/>
        </p:nvSpPr>
        <p:spPr>
          <a:xfrm>
            <a:off x="3591777" y="2417669"/>
            <a:ext cx="7663630" cy="42800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By the end of this unit, you will be able to: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8593BF-4BEE-2086-1B40-EC8859E1E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25" y="236365"/>
            <a:ext cx="2141567" cy="6558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B51BEA6-30C4-BF3A-513C-068EAD4C8451}"/>
              </a:ext>
            </a:extLst>
          </p:cNvPr>
          <p:cNvSpPr txBox="1"/>
          <p:nvPr/>
        </p:nvSpPr>
        <p:spPr>
          <a:xfrm>
            <a:off x="3803123" y="3130656"/>
            <a:ext cx="8278894" cy="76040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describe the </a:t>
            </a:r>
            <a:r>
              <a:rPr lang="en-GB" sz="2400" dirty="0" err="1"/>
              <a:t>CSPro</a:t>
            </a:r>
            <a:r>
              <a:rPr lang="en-GB" sz="2400" dirty="0"/>
              <a:t> data collection tasks before arrival </a:t>
            </a:r>
            <a:br>
              <a:rPr lang="en-GB" sz="2400" dirty="0"/>
            </a:br>
            <a:r>
              <a:rPr lang="en-GB" sz="2400" dirty="0"/>
              <a:t>at the facility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3F577F-609F-0B72-6156-D67874F46AC1}"/>
              </a:ext>
            </a:extLst>
          </p:cNvPr>
          <p:cNvSpPr txBox="1"/>
          <p:nvPr/>
        </p:nvSpPr>
        <p:spPr>
          <a:xfrm>
            <a:off x="3803123" y="3995419"/>
            <a:ext cx="8278894" cy="42800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explain who is responsible for each task in the process</a:t>
            </a:r>
          </a:p>
        </p:txBody>
      </p:sp>
      <p:pic>
        <p:nvPicPr>
          <p:cNvPr id="3" name="bullet white">
            <a:extLst>
              <a:ext uri="{FF2B5EF4-FFF2-40B4-BE49-F238E27FC236}">
                <a16:creationId xmlns:a16="http://schemas.microsoft.com/office/drawing/2014/main" id="{5144A0A6-322A-4B3E-AD56-6C04AF562D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777" y="3303520"/>
            <a:ext cx="117692" cy="122400"/>
          </a:xfrm>
          <a:prstGeom prst="rect">
            <a:avLst/>
          </a:prstGeom>
        </p:spPr>
      </p:pic>
      <p:pic>
        <p:nvPicPr>
          <p:cNvPr id="15" name="bullet white">
            <a:extLst>
              <a:ext uri="{FF2B5EF4-FFF2-40B4-BE49-F238E27FC236}">
                <a16:creationId xmlns:a16="http://schemas.microsoft.com/office/drawing/2014/main" id="{D1121847-C67F-41F2-9ECA-39C638C297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777" y="4148220"/>
            <a:ext cx="117692" cy="122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06858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1979875" cy="611122"/>
            <a:chOff x="-1235" y="-815"/>
            <a:chExt cx="11979875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50" y="21482"/>
              <a:ext cx="1124449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Process of data collection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7D09EFB-ECE5-4E44-A904-A797F0D38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485" y="893230"/>
            <a:ext cx="10969031" cy="57079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03F4B2B-0625-DD8D-2618-993F222E20BB}"/>
              </a:ext>
            </a:extLst>
          </p:cNvPr>
          <p:cNvSpPr/>
          <p:nvPr/>
        </p:nvSpPr>
        <p:spPr>
          <a:xfrm>
            <a:off x="2711551" y="1270266"/>
            <a:ext cx="6500181" cy="5330896"/>
          </a:xfrm>
          <a:prstGeom prst="rect">
            <a:avLst/>
          </a:prstGeom>
          <a:solidFill>
            <a:srgbClr val="FDDEA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highlight 09">
            <a:extLst>
              <a:ext uri="{FF2B5EF4-FFF2-40B4-BE49-F238E27FC236}">
                <a16:creationId xmlns:a16="http://schemas.microsoft.com/office/drawing/2014/main" id="{F1787105-4911-86AD-8776-DC29842311A1}"/>
              </a:ext>
            </a:extLst>
          </p:cNvPr>
          <p:cNvSpPr/>
          <p:nvPr/>
        </p:nvSpPr>
        <p:spPr>
          <a:xfrm>
            <a:off x="2711550" y="1657350"/>
            <a:ext cx="6500179" cy="387084"/>
          </a:xfrm>
          <a:prstGeom prst="rect">
            <a:avLst/>
          </a:prstGeom>
          <a:solidFill>
            <a:srgbClr val="FDDEA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highlight 09">
            <a:extLst>
              <a:ext uri="{FF2B5EF4-FFF2-40B4-BE49-F238E27FC236}">
                <a16:creationId xmlns:a16="http://schemas.microsoft.com/office/drawing/2014/main" id="{8C007BB5-1F9C-73D8-74AC-AFDCC9D27BC6}"/>
              </a:ext>
            </a:extLst>
          </p:cNvPr>
          <p:cNvSpPr/>
          <p:nvPr/>
        </p:nvSpPr>
        <p:spPr>
          <a:xfrm>
            <a:off x="2711546" y="2044434"/>
            <a:ext cx="6500179" cy="370154"/>
          </a:xfrm>
          <a:prstGeom prst="rect">
            <a:avLst/>
          </a:prstGeom>
          <a:solidFill>
            <a:srgbClr val="FDDEA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highlight 09">
            <a:extLst>
              <a:ext uri="{FF2B5EF4-FFF2-40B4-BE49-F238E27FC236}">
                <a16:creationId xmlns:a16="http://schemas.microsoft.com/office/drawing/2014/main" id="{80426160-B3F3-EFFB-C097-82F9B7577DCF}"/>
              </a:ext>
            </a:extLst>
          </p:cNvPr>
          <p:cNvSpPr/>
          <p:nvPr/>
        </p:nvSpPr>
        <p:spPr>
          <a:xfrm>
            <a:off x="2711551" y="1270266"/>
            <a:ext cx="6500180" cy="387084"/>
          </a:xfrm>
          <a:prstGeom prst="rect">
            <a:avLst/>
          </a:prstGeom>
          <a:solidFill>
            <a:srgbClr val="FDDEA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A84BD1-3CB1-498D-8E03-74C0ABA401D8}"/>
              </a:ext>
            </a:extLst>
          </p:cNvPr>
          <p:cNvSpPr/>
          <p:nvPr/>
        </p:nvSpPr>
        <p:spPr>
          <a:xfrm>
            <a:off x="9211725" y="1270266"/>
            <a:ext cx="2368790" cy="1144322"/>
          </a:xfrm>
          <a:prstGeom prst="rect">
            <a:avLst/>
          </a:prstGeom>
          <a:solidFill>
            <a:srgbClr val="FDDEA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33446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3" grpId="0" animBg="1"/>
      <p:bldP spid="3" grpId="1" animBg="1"/>
      <p:bldP spid="4" grpId="0" animBg="1"/>
      <p:bldP spid="6" grpId="0" animBg="1"/>
      <p:bldP spid="6" grpId="1" animBg="1"/>
      <p:bldP spid="13" grpId="0" animBg="1"/>
      <p:bldP spid="1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1979875" cy="611122"/>
            <a:chOff x="-1235" y="-815"/>
            <a:chExt cx="11979875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50" y="21482"/>
              <a:ext cx="1124449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1. Assign sections for data collection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7E94C97-7CED-40DD-9E8F-62EA1B78E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485" y="893230"/>
            <a:ext cx="10969031" cy="570793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39DD16A-1309-4848-9AB3-705742070E30}"/>
              </a:ext>
            </a:extLst>
          </p:cNvPr>
          <p:cNvSpPr/>
          <p:nvPr/>
        </p:nvSpPr>
        <p:spPr>
          <a:xfrm>
            <a:off x="609313" y="1282966"/>
            <a:ext cx="10969031" cy="353923"/>
          </a:xfrm>
          <a:prstGeom prst="rect">
            <a:avLst/>
          </a:prstGeom>
          <a:solidFill>
            <a:srgbClr val="FDDEA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64723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0843406" cy="611122"/>
            <a:chOff x="-1235" y="-815"/>
            <a:chExt cx="8174457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49" y="21482"/>
              <a:ext cx="743907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1. Assign sections for data collection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4A35C89-435F-40DD-9212-7F65E8F5A398}"/>
              </a:ext>
            </a:extLst>
          </p:cNvPr>
          <p:cNvSpPr txBox="1"/>
          <p:nvPr/>
        </p:nvSpPr>
        <p:spPr>
          <a:xfrm>
            <a:off x="5407653" y="2069270"/>
            <a:ext cx="4961891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efficiency, </a:t>
            </a:r>
            <a:r>
              <a:rPr lang="en-GB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CSPro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allows: </a:t>
            </a:r>
          </a:p>
        </p:txBody>
      </p:sp>
      <p:sp>
        <p:nvSpPr>
          <p:cNvPr id="15" name="bulletText2">
            <a:extLst>
              <a:ext uri="{FF2B5EF4-FFF2-40B4-BE49-F238E27FC236}">
                <a16:creationId xmlns:a16="http://schemas.microsoft.com/office/drawing/2014/main" id="{2E448826-873A-49DB-83D0-BFD90B257FFB}"/>
              </a:ext>
            </a:extLst>
          </p:cNvPr>
          <p:cNvSpPr txBox="1"/>
          <p:nvPr/>
        </p:nvSpPr>
        <p:spPr>
          <a:xfrm>
            <a:off x="5908282" y="2819400"/>
            <a:ext cx="5801118" cy="83099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different sections of the questionnaire to be assigned to </a:t>
            </a: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multiple data collectors</a:t>
            </a:r>
          </a:p>
        </p:txBody>
      </p:sp>
      <p:sp>
        <p:nvSpPr>
          <p:cNvPr id="16" name="bulletText3">
            <a:extLst>
              <a:ext uri="{FF2B5EF4-FFF2-40B4-BE49-F238E27FC236}">
                <a16:creationId xmlns:a16="http://schemas.microsoft.com/office/drawing/2014/main" id="{4236E352-2862-4D09-98F5-2EFA0291D6DE}"/>
              </a:ext>
            </a:extLst>
          </p:cNvPr>
          <p:cNvSpPr txBox="1"/>
          <p:nvPr/>
        </p:nvSpPr>
        <p:spPr>
          <a:xfrm>
            <a:off x="5908283" y="3912241"/>
            <a:ext cx="5801118" cy="83099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flexibility in the order 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which sections of the questionnaire are completed</a:t>
            </a:r>
          </a:p>
        </p:txBody>
      </p:sp>
      <p:pic>
        <p:nvPicPr>
          <p:cNvPr id="17" name="bullet02">
            <a:extLst>
              <a:ext uri="{FF2B5EF4-FFF2-40B4-BE49-F238E27FC236}">
                <a16:creationId xmlns:a16="http://schemas.microsoft.com/office/drawing/2014/main" id="{BB3BA459-9DD9-4C59-843D-6F4ED40B6D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472" y="3022601"/>
            <a:ext cx="117692" cy="122400"/>
          </a:xfrm>
          <a:prstGeom prst="rect">
            <a:avLst/>
          </a:prstGeom>
        </p:spPr>
      </p:pic>
      <p:pic>
        <p:nvPicPr>
          <p:cNvPr id="18" name="bullet03">
            <a:extLst>
              <a:ext uri="{FF2B5EF4-FFF2-40B4-BE49-F238E27FC236}">
                <a16:creationId xmlns:a16="http://schemas.microsoft.com/office/drawing/2014/main" id="{30DDA667-2C4B-45FB-9C2C-8D64ADEC3E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224" y="4067651"/>
            <a:ext cx="117692" cy="122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7D3629F-B538-427F-BE1B-F7E1F6537EAF}"/>
              </a:ext>
            </a:extLst>
          </p:cNvPr>
          <p:cNvSpPr txBox="1"/>
          <p:nvPr/>
        </p:nvSpPr>
        <p:spPr>
          <a:xfrm>
            <a:off x="568770" y="4144419"/>
            <a:ext cx="4264084" cy="1958535"/>
          </a:xfrm>
          <a:prstGeom prst="rect">
            <a:avLst/>
          </a:prstGeom>
          <a:solidFill>
            <a:srgbClr val="98D7CE"/>
          </a:solidFill>
        </p:spPr>
        <p:txBody>
          <a:bodyPr vert="horz" wrap="square" lIns="91440" tIns="79200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rgbClr val="595959"/>
                </a:solidFill>
              </a:rPr>
              <a:t>can be long and time-consuming to complete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605C75A-4B64-4855-BB19-E9E45808022E}"/>
              </a:ext>
            </a:extLst>
          </p:cNvPr>
          <p:cNvGrpSpPr/>
          <p:nvPr/>
        </p:nvGrpSpPr>
        <p:grpSpPr>
          <a:xfrm>
            <a:off x="802103" y="1161123"/>
            <a:ext cx="3875353" cy="3875353"/>
            <a:chOff x="438171" y="1469910"/>
            <a:chExt cx="4106641" cy="4106641"/>
          </a:xfrm>
        </p:grpSpPr>
        <p:sp>
          <p:nvSpPr>
            <p:cNvPr id="13" name="circle">
              <a:extLst>
                <a:ext uri="{FF2B5EF4-FFF2-40B4-BE49-F238E27FC236}">
                  <a16:creationId xmlns:a16="http://schemas.microsoft.com/office/drawing/2014/main" id="{B004F67C-7971-4AF7-94E9-0B62BA0ED95C}"/>
                </a:ext>
              </a:extLst>
            </p:cNvPr>
            <p:cNvSpPr/>
            <p:nvPr/>
          </p:nvSpPr>
          <p:spPr>
            <a:xfrm>
              <a:off x="438171" y="1469910"/>
              <a:ext cx="4106641" cy="4106641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212F7FC-F3D3-4C58-9974-2B4837EBE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5403" y="1956224"/>
              <a:ext cx="2158507" cy="3231929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0591456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6" grpId="0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header">
            <a:extLst>
              <a:ext uri="{FF2B5EF4-FFF2-40B4-BE49-F238E27FC236}">
                <a16:creationId xmlns:a16="http://schemas.microsoft.com/office/drawing/2014/main" id="{84D8390B-55BB-DC68-6C38-234C5F4C2E56}"/>
              </a:ext>
            </a:extLst>
          </p:cNvPr>
          <p:cNvGrpSpPr/>
          <p:nvPr/>
        </p:nvGrpSpPr>
        <p:grpSpPr>
          <a:xfrm>
            <a:off x="-1235" y="-815"/>
            <a:ext cx="10849857" cy="611122"/>
            <a:chOff x="-1235" y="-815"/>
            <a:chExt cx="10849857" cy="61112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D478BE-FBDA-DC64-8558-B8C0FB8235B4}"/>
                </a:ext>
              </a:extLst>
            </p:cNvPr>
            <p:cNvSpPr txBox="1"/>
            <p:nvPr/>
          </p:nvSpPr>
          <p:spPr>
            <a:xfrm>
              <a:off x="734150" y="21600"/>
              <a:ext cx="1011447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1. Assign sections for data collection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BBCD590-2449-7FDC-111E-501E5119F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28" name="grid1">
            <a:extLst>
              <a:ext uri="{FF2B5EF4-FFF2-40B4-BE49-F238E27FC236}">
                <a16:creationId xmlns:a16="http://schemas.microsoft.com/office/drawing/2014/main" id="{B5C4B6B8-6A33-4A61-912E-A44FEBBA8D74}"/>
              </a:ext>
            </a:extLst>
          </p:cNvPr>
          <p:cNvSpPr txBox="1"/>
          <p:nvPr/>
        </p:nvSpPr>
        <p:spPr>
          <a:xfrm>
            <a:off x="712385" y="1968044"/>
            <a:ext cx="5360074" cy="4635647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grid2">
            <a:extLst>
              <a:ext uri="{FF2B5EF4-FFF2-40B4-BE49-F238E27FC236}">
                <a16:creationId xmlns:a16="http://schemas.microsoft.com/office/drawing/2014/main" id="{95572B67-2BA1-442F-B96D-B3BAFA9A47C6}"/>
              </a:ext>
            </a:extLst>
          </p:cNvPr>
          <p:cNvSpPr txBox="1"/>
          <p:nvPr/>
        </p:nvSpPr>
        <p:spPr>
          <a:xfrm>
            <a:off x="6199796" y="1968044"/>
            <a:ext cx="5360074" cy="4635647"/>
          </a:xfrm>
          <a:prstGeom prst="rect">
            <a:avLst/>
          </a:prstGeom>
          <a:solidFill>
            <a:srgbClr val="C7DDF1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bulletText1">
            <a:extLst>
              <a:ext uri="{FF2B5EF4-FFF2-40B4-BE49-F238E27FC236}">
                <a16:creationId xmlns:a16="http://schemas.microsoft.com/office/drawing/2014/main" id="{1A888DB7-7699-4793-8D18-791EAB9E320D}"/>
              </a:ext>
            </a:extLst>
          </p:cNvPr>
          <p:cNvSpPr txBox="1"/>
          <p:nvPr/>
        </p:nvSpPr>
        <p:spPr>
          <a:xfrm>
            <a:off x="1230223" y="2119058"/>
            <a:ext cx="4626491" cy="83099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</a:t>
            </a: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 team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in charge of collecting data in a health facility</a:t>
            </a:r>
          </a:p>
        </p:txBody>
      </p:sp>
      <p:sp>
        <p:nvSpPr>
          <p:cNvPr id="14" name="bulletText2">
            <a:extLst>
              <a:ext uri="{FF2B5EF4-FFF2-40B4-BE49-F238E27FC236}">
                <a16:creationId xmlns:a16="http://schemas.microsoft.com/office/drawing/2014/main" id="{D712CC60-CE7B-4135-B74A-1E3EAD1A9728}"/>
              </a:ext>
            </a:extLst>
          </p:cNvPr>
          <p:cNvSpPr txBox="1"/>
          <p:nvPr/>
        </p:nvSpPr>
        <p:spPr>
          <a:xfrm>
            <a:off x="1217861" y="3193656"/>
            <a:ext cx="4801628" cy="83099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questionnaire </a:t>
            </a: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section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can only be assigned to </a:t>
            </a: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 data collector</a:t>
            </a:r>
          </a:p>
        </p:txBody>
      </p:sp>
      <p:sp>
        <p:nvSpPr>
          <p:cNvPr id="15" name="bulletText3">
            <a:extLst>
              <a:ext uri="{FF2B5EF4-FFF2-40B4-BE49-F238E27FC236}">
                <a16:creationId xmlns:a16="http://schemas.microsoft.com/office/drawing/2014/main" id="{315247FE-E925-4CFA-A1E3-58C2C4C99F64}"/>
              </a:ext>
            </a:extLst>
          </p:cNvPr>
          <p:cNvSpPr txBox="1"/>
          <p:nvPr/>
        </p:nvSpPr>
        <p:spPr>
          <a:xfrm>
            <a:off x="1229688" y="4263767"/>
            <a:ext cx="4633059" cy="12003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all sections must be assigned to the data collectors before data collection</a:t>
            </a:r>
          </a:p>
        </p:txBody>
      </p:sp>
      <p:sp>
        <p:nvSpPr>
          <p:cNvPr id="34" name="bulletText4">
            <a:extLst>
              <a:ext uri="{FF2B5EF4-FFF2-40B4-BE49-F238E27FC236}">
                <a16:creationId xmlns:a16="http://schemas.microsoft.com/office/drawing/2014/main" id="{8F83E106-9B3E-44AD-9316-43A6FF900467}"/>
              </a:ext>
            </a:extLst>
          </p:cNvPr>
          <p:cNvSpPr txBox="1"/>
          <p:nvPr/>
        </p:nvSpPr>
        <p:spPr>
          <a:xfrm>
            <a:off x="6747241" y="2147124"/>
            <a:ext cx="4939966" cy="12003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team leaders should share any reassignments before data collection </a:t>
            </a:r>
          </a:p>
        </p:txBody>
      </p:sp>
      <p:sp>
        <p:nvSpPr>
          <p:cNvPr id="40" name="bulletText7">
            <a:extLst>
              <a:ext uri="{FF2B5EF4-FFF2-40B4-BE49-F238E27FC236}">
                <a16:creationId xmlns:a16="http://schemas.microsoft.com/office/drawing/2014/main" id="{CBE1C87D-66C2-4D81-AEEB-191DD2EA3AE8}"/>
              </a:ext>
            </a:extLst>
          </p:cNvPr>
          <p:cNvSpPr txBox="1"/>
          <p:nvPr/>
        </p:nvSpPr>
        <p:spPr>
          <a:xfrm>
            <a:off x="6736316" y="3562694"/>
            <a:ext cx="4640331" cy="12003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team leader is </a:t>
            </a: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advised against reassigning sections 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after collection has started</a:t>
            </a:r>
          </a:p>
        </p:txBody>
      </p:sp>
      <p:sp>
        <p:nvSpPr>
          <p:cNvPr id="45" name="bulletText9">
            <a:extLst>
              <a:ext uri="{FF2B5EF4-FFF2-40B4-BE49-F238E27FC236}">
                <a16:creationId xmlns:a16="http://schemas.microsoft.com/office/drawing/2014/main" id="{9EBEB7A8-D1F5-4579-92F9-24EF95546166}"/>
              </a:ext>
            </a:extLst>
          </p:cNvPr>
          <p:cNvSpPr txBox="1"/>
          <p:nvPr/>
        </p:nvSpPr>
        <p:spPr>
          <a:xfrm>
            <a:off x="6747241" y="4975683"/>
            <a:ext cx="4646918" cy="12003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sections for which data collection has started </a:t>
            </a: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cannot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be reassigned</a:t>
            </a:r>
          </a:p>
        </p:txBody>
      </p:sp>
      <p:pic>
        <p:nvPicPr>
          <p:cNvPr id="32" name="bullet01">
            <a:extLst>
              <a:ext uri="{FF2B5EF4-FFF2-40B4-BE49-F238E27FC236}">
                <a16:creationId xmlns:a16="http://schemas.microsoft.com/office/drawing/2014/main" id="{E1A0932E-3F6A-45E9-BDCE-C07340C12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26" y="2283030"/>
            <a:ext cx="117692" cy="122400"/>
          </a:xfrm>
          <a:prstGeom prst="rect">
            <a:avLst/>
          </a:prstGeom>
        </p:spPr>
      </p:pic>
      <p:pic>
        <p:nvPicPr>
          <p:cNvPr id="33" name="bullet02">
            <a:extLst>
              <a:ext uri="{FF2B5EF4-FFF2-40B4-BE49-F238E27FC236}">
                <a16:creationId xmlns:a16="http://schemas.microsoft.com/office/drawing/2014/main" id="{DC66DBF6-E47D-417A-AA54-7F78C177FE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67" y="3348346"/>
            <a:ext cx="117692" cy="122400"/>
          </a:xfrm>
          <a:prstGeom prst="rect">
            <a:avLst/>
          </a:prstGeom>
        </p:spPr>
      </p:pic>
      <p:pic>
        <p:nvPicPr>
          <p:cNvPr id="55" name="bullet03">
            <a:extLst>
              <a:ext uri="{FF2B5EF4-FFF2-40B4-BE49-F238E27FC236}">
                <a16:creationId xmlns:a16="http://schemas.microsoft.com/office/drawing/2014/main" id="{1EEA76C8-0CC9-4705-86CC-2D229F933A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21" y="4402891"/>
            <a:ext cx="117692" cy="122400"/>
          </a:xfrm>
          <a:prstGeom prst="rect">
            <a:avLst/>
          </a:prstGeom>
        </p:spPr>
      </p:pic>
      <p:pic>
        <p:nvPicPr>
          <p:cNvPr id="56" name="bullet04">
            <a:extLst>
              <a:ext uri="{FF2B5EF4-FFF2-40B4-BE49-F238E27FC236}">
                <a16:creationId xmlns:a16="http://schemas.microsoft.com/office/drawing/2014/main" id="{EABDCB6C-55F0-4FF8-B2A0-5EDE3709DC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778" y="2295847"/>
            <a:ext cx="117692" cy="122400"/>
          </a:xfrm>
          <a:prstGeom prst="rect">
            <a:avLst/>
          </a:prstGeom>
        </p:spPr>
      </p:pic>
      <p:pic>
        <p:nvPicPr>
          <p:cNvPr id="59" name="bullet07">
            <a:extLst>
              <a:ext uri="{FF2B5EF4-FFF2-40B4-BE49-F238E27FC236}">
                <a16:creationId xmlns:a16="http://schemas.microsoft.com/office/drawing/2014/main" id="{33364EC5-0612-4D32-8839-98B17E552A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419" y="3710746"/>
            <a:ext cx="117692" cy="122400"/>
          </a:xfrm>
          <a:prstGeom prst="rect">
            <a:avLst/>
          </a:prstGeom>
        </p:spPr>
      </p:pic>
      <p:pic>
        <p:nvPicPr>
          <p:cNvPr id="61" name="bullet09">
            <a:extLst>
              <a:ext uri="{FF2B5EF4-FFF2-40B4-BE49-F238E27FC236}">
                <a16:creationId xmlns:a16="http://schemas.microsoft.com/office/drawing/2014/main" id="{8258CD6C-044B-46D1-9F56-9F07CEE68E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344" y="5147643"/>
            <a:ext cx="117692" cy="122400"/>
          </a:xfrm>
          <a:prstGeom prst="rect">
            <a:avLst/>
          </a:prstGeom>
        </p:spPr>
      </p:pic>
      <p:sp>
        <p:nvSpPr>
          <p:cNvPr id="21" name="grid1">
            <a:extLst>
              <a:ext uri="{FF2B5EF4-FFF2-40B4-BE49-F238E27FC236}">
                <a16:creationId xmlns:a16="http://schemas.microsoft.com/office/drawing/2014/main" id="{1DDFD7C6-70F1-4CDA-8513-205589A39096}"/>
              </a:ext>
            </a:extLst>
          </p:cNvPr>
          <p:cNvSpPr txBox="1"/>
          <p:nvPr/>
        </p:nvSpPr>
        <p:spPr>
          <a:xfrm>
            <a:off x="734150" y="716085"/>
            <a:ext cx="10825719" cy="1105991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07F9DF7-E2FE-4027-B660-825074E04B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67" y="806277"/>
            <a:ext cx="931109" cy="931109"/>
          </a:xfrm>
          <a:prstGeom prst="rect">
            <a:avLst/>
          </a:prstGeom>
        </p:spPr>
      </p:pic>
      <p:sp>
        <p:nvSpPr>
          <p:cNvPr id="23" name="caption1">
            <a:extLst>
              <a:ext uri="{FF2B5EF4-FFF2-40B4-BE49-F238E27FC236}">
                <a16:creationId xmlns:a16="http://schemas.microsoft.com/office/drawing/2014/main" id="{AB3050F1-6D2A-4072-B068-7A084FE68F67}"/>
              </a:ext>
            </a:extLst>
          </p:cNvPr>
          <p:cNvSpPr txBox="1"/>
          <p:nvPr/>
        </p:nvSpPr>
        <p:spPr>
          <a:xfrm>
            <a:off x="1991893" y="888879"/>
            <a:ext cx="8722999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Assigns the sections for data collection to the different data collectors in their team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001936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13" grpId="0"/>
      <p:bldP spid="14" grpId="0"/>
      <p:bldP spid="15" grpId="0"/>
      <p:bldP spid="34" grpId="0"/>
      <p:bldP spid="40" grpId="0"/>
      <p:bldP spid="45" grpId="0"/>
      <p:bldP spid="21" grpId="0" animBg="1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11C2849-6A91-B650-FDA0-1FFD204EC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1522" y="-528"/>
            <a:ext cx="611122" cy="610548"/>
          </a:xfrm>
          <a:prstGeom prst="rect">
            <a:avLst/>
          </a:prstGeom>
        </p:spPr>
      </p:pic>
      <p:sp>
        <p:nvSpPr>
          <p:cNvPr id="19" name="grid1">
            <a:extLst>
              <a:ext uri="{FF2B5EF4-FFF2-40B4-BE49-F238E27FC236}">
                <a16:creationId xmlns:a16="http://schemas.microsoft.com/office/drawing/2014/main" id="{9BC100EF-3AB7-45E8-A40F-80481901CCA4}"/>
              </a:ext>
            </a:extLst>
          </p:cNvPr>
          <p:cNvSpPr txBox="1"/>
          <p:nvPr/>
        </p:nvSpPr>
        <p:spPr>
          <a:xfrm>
            <a:off x="712385" y="1132254"/>
            <a:ext cx="5360074" cy="5243146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grid2">
            <a:extLst>
              <a:ext uri="{FF2B5EF4-FFF2-40B4-BE49-F238E27FC236}">
                <a16:creationId xmlns:a16="http://schemas.microsoft.com/office/drawing/2014/main" id="{EDF2326B-1AB2-4E48-B9DF-6F0F2507EFA5}"/>
              </a:ext>
            </a:extLst>
          </p:cNvPr>
          <p:cNvSpPr txBox="1"/>
          <p:nvPr/>
        </p:nvSpPr>
        <p:spPr>
          <a:xfrm>
            <a:off x="6199796" y="1132254"/>
            <a:ext cx="5360074" cy="5243146"/>
          </a:xfrm>
          <a:prstGeom prst="rect">
            <a:avLst/>
          </a:prstGeom>
          <a:solidFill>
            <a:srgbClr val="C7DDF1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aption1">
            <a:extLst>
              <a:ext uri="{FF2B5EF4-FFF2-40B4-BE49-F238E27FC236}">
                <a16:creationId xmlns:a16="http://schemas.microsoft.com/office/drawing/2014/main" id="{F0B98466-E387-A2D2-F1A1-699370EB4FD7}"/>
              </a:ext>
            </a:extLst>
          </p:cNvPr>
          <p:cNvSpPr txBox="1"/>
          <p:nvPr/>
        </p:nvSpPr>
        <p:spPr>
          <a:xfrm>
            <a:off x="1012253" y="1533943"/>
            <a:ext cx="4786489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Team leader</a:t>
            </a:r>
          </a:p>
        </p:txBody>
      </p:sp>
      <p:sp>
        <p:nvSpPr>
          <p:cNvPr id="18" name="caption2">
            <a:extLst>
              <a:ext uri="{FF2B5EF4-FFF2-40B4-BE49-F238E27FC236}">
                <a16:creationId xmlns:a16="http://schemas.microsoft.com/office/drawing/2014/main" id="{F4064464-674F-2517-2F80-D1BADDF9B61E}"/>
              </a:ext>
            </a:extLst>
          </p:cNvPr>
          <p:cNvSpPr txBox="1"/>
          <p:nvPr/>
        </p:nvSpPr>
        <p:spPr>
          <a:xfrm>
            <a:off x="6386800" y="1533943"/>
            <a:ext cx="4986065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Team leaders also need to: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F42100-4748-4B5F-941E-2858E89D3C12}"/>
              </a:ext>
            </a:extLst>
          </p:cNvPr>
          <p:cNvSpPr txBox="1"/>
          <p:nvPr/>
        </p:nvSpPr>
        <p:spPr>
          <a:xfrm>
            <a:off x="734149" y="21482"/>
            <a:ext cx="117191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595959"/>
                </a:solidFill>
              </a:rPr>
              <a:t>1. Assign sections for data collection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C8ED37-C765-4B90-A336-C6AE90135D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187" y="2439452"/>
            <a:ext cx="2520000" cy="2520000"/>
          </a:xfrm>
          <a:prstGeom prst="rect">
            <a:avLst/>
          </a:prstGeom>
        </p:spPr>
      </p:pic>
      <p:sp>
        <p:nvSpPr>
          <p:cNvPr id="10" name="bulletText1">
            <a:extLst>
              <a:ext uri="{FF2B5EF4-FFF2-40B4-BE49-F238E27FC236}">
                <a16:creationId xmlns:a16="http://schemas.microsoft.com/office/drawing/2014/main" id="{B99EED17-D84A-422A-B240-D3775D3B1721}"/>
              </a:ext>
            </a:extLst>
          </p:cNvPr>
          <p:cNvSpPr txBox="1"/>
          <p:nvPr/>
        </p:nvSpPr>
        <p:spPr>
          <a:xfrm>
            <a:off x="6840469" y="2439452"/>
            <a:ext cx="4626491" cy="109280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select only 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facilities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that have been </a:t>
            </a: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allocated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 their team to visit</a:t>
            </a:r>
          </a:p>
        </p:txBody>
      </p:sp>
      <p:pic>
        <p:nvPicPr>
          <p:cNvPr id="13" name="bullet1">
            <a:extLst>
              <a:ext uri="{FF2B5EF4-FFF2-40B4-BE49-F238E27FC236}">
                <a16:creationId xmlns:a16="http://schemas.microsoft.com/office/drawing/2014/main" id="{E27DEA4A-6240-4B1B-B034-7D092E4A40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572" y="2587504"/>
            <a:ext cx="117692" cy="122400"/>
          </a:xfrm>
          <a:prstGeom prst="rect">
            <a:avLst/>
          </a:prstGeom>
        </p:spPr>
      </p:pic>
      <p:sp>
        <p:nvSpPr>
          <p:cNvPr id="14" name="bulletText2">
            <a:extLst>
              <a:ext uri="{FF2B5EF4-FFF2-40B4-BE49-F238E27FC236}">
                <a16:creationId xmlns:a16="http://schemas.microsoft.com/office/drawing/2014/main" id="{E51EC365-9ACF-4208-ACFC-AB535EC3D7F8}"/>
              </a:ext>
            </a:extLst>
          </p:cNvPr>
          <p:cNvSpPr txBox="1"/>
          <p:nvPr/>
        </p:nvSpPr>
        <p:spPr>
          <a:xfrm>
            <a:off x="6840469" y="3777238"/>
            <a:ext cx="4626491" cy="143116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make sure that the facility selected has the </a:t>
            </a: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exact name as the facility in their list 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facilities </a:t>
            </a:r>
          </a:p>
        </p:txBody>
      </p:sp>
      <p:pic>
        <p:nvPicPr>
          <p:cNvPr id="15" name="bullet2">
            <a:extLst>
              <a:ext uri="{FF2B5EF4-FFF2-40B4-BE49-F238E27FC236}">
                <a16:creationId xmlns:a16="http://schemas.microsoft.com/office/drawing/2014/main" id="{B75AB4FE-F0F0-4437-8181-8ED6A46F04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572" y="3925290"/>
            <a:ext cx="117692" cy="122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500691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8" grpId="0"/>
      <p:bldP spid="18" grpId="0"/>
      <p:bldP spid="10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id1">
            <a:extLst>
              <a:ext uri="{FF2B5EF4-FFF2-40B4-BE49-F238E27FC236}">
                <a16:creationId xmlns:a16="http://schemas.microsoft.com/office/drawing/2014/main" id="{9252EB93-8BBF-81DF-79CD-FF1B8A5ACCD9}"/>
              </a:ext>
            </a:extLst>
          </p:cNvPr>
          <p:cNvSpPr txBox="1"/>
          <p:nvPr/>
        </p:nvSpPr>
        <p:spPr>
          <a:xfrm>
            <a:off x="734149" y="922397"/>
            <a:ext cx="10707281" cy="1077929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1272738" cy="611122"/>
            <a:chOff x="-1235" y="-815"/>
            <a:chExt cx="11272738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49" y="21482"/>
              <a:ext cx="1053735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1. Assign sections for data collection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4FBD04E-0960-47C4-B239-FF4C26AEAB26}"/>
              </a:ext>
            </a:extLst>
          </p:cNvPr>
          <p:cNvSpPr txBox="1"/>
          <p:nvPr/>
        </p:nvSpPr>
        <p:spPr>
          <a:xfrm>
            <a:off x="2037954" y="1103707"/>
            <a:ext cx="9233549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Step 1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Decide how to divide the questionnaire sections amongst the team members.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A86CC0-7861-4FF8-836F-E4A863D34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310" y="2286867"/>
            <a:ext cx="7871380" cy="42654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CA4BC0-EB6C-4A12-BB01-978B2AFD65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97" y="995806"/>
            <a:ext cx="931109" cy="9311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572861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id1">
            <a:extLst>
              <a:ext uri="{FF2B5EF4-FFF2-40B4-BE49-F238E27FC236}">
                <a16:creationId xmlns:a16="http://schemas.microsoft.com/office/drawing/2014/main" id="{9252EB93-8BBF-81DF-79CD-FF1B8A5ACCD9}"/>
              </a:ext>
            </a:extLst>
          </p:cNvPr>
          <p:cNvSpPr txBox="1"/>
          <p:nvPr/>
        </p:nvSpPr>
        <p:spPr>
          <a:xfrm>
            <a:off x="734149" y="922397"/>
            <a:ext cx="10707281" cy="1077929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1272738" cy="611122"/>
            <a:chOff x="-1235" y="-815"/>
            <a:chExt cx="11272738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49" y="21482"/>
              <a:ext cx="1053735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1. Assign sections for data collection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4FBD04E-0960-47C4-B239-FF4C26AEAB26}"/>
              </a:ext>
            </a:extLst>
          </p:cNvPr>
          <p:cNvSpPr txBox="1"/>
          <p:nvPr/>
        </p:nvSpPr>
        <p:spPr>
          <a:xfrm>
            <a:off x="2037954" y="1103707"/>
            <a:ext cx="9233549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Step 2: 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Login to </a:t>
            </a:r>
            <a:r>
              <a:rPr lang="en-GB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CSPro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select the facility they want to make assignments for.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FEF8F5B-69AE-447E-A841-5291070729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97" y="995806"/>
            <a:ext cx="931109" cy="931109"/>
          </a:xfrm>
          <a:prstGeom prst="rect">
            <a:avLst/>
          </a:prstGeom>
        </p:spPr>
      </p:pic>
      <p:pic>
        <p:nvPicPr>
          <p:cNvPr id="25" name="sshot02.1">
            <a:extLst>
              <a:ext uri="{FF2B5EF4-FFF2-40B4-BE49-F238E27FC236}">
                <a16:creationId xmlns:a16="http://schemas.microsoft.com/office/drawing/2014/main" id="{FCC8285D-A325-4DB3-A060-706CAB1417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7217" y="2181636"/>
            <a:ext cx="2149649" cy="2061683"/>
          </a:xfrm>
          <a:prstGeom prst="rect">
            <a:avLst/>
          </a:prstGeom>
        </p:spPr>
      </p:pic>
      <p:pic>
        <p:nvPicPr>
          <p:cNvPr id="26" name="sshot 02.2">
            <a:extLst>
              <a:ext uri="{FF2B5EF4-FFF2-40B4-BE49-F238E27FC236}">
                <a16:creationId xmlns:a16="http://schemas.microsoft.com/office/drawing/2014/main" id="{785F3519-B1B6-4D1E-B33A-82BBBD1E6A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7218" y="4551389"/>
            <a:ext cx="2149648" cy="2003081"/>
          </a:xfrm>
          <a:prstGeom prst="rect">
            <a:avLst/>
          </a:prstGeom>
        </p:spPr>
      </p:pic>
      <p:pic>
        <p:nvPicPr>
          <p:cNvPr id="27" name="sshot03">
            <a:extLst>
              <a:ext uri="{FF2B5EF4-FFF2-40B4-BE49-F238E27FC236}">
                <a16:creationId xmlns:a16="http://schemas.microsoft.com/office/drawing/2014/main" id="{FB94B14A-8A03-4D44-A88D-7FAC47D8ED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894" y="2181636"/>
            <a:ext cx="2800490" cy="4412348"/>
          </a:xfrm>
          <a:prstGeom prst="rect">
            <a:avLst/>
          </a:prstGeom>
        </p:spPr>
      </p:pic>
      <p:pic>
        <p:nvPicPr>
          <p:cNvPr id="28" name="sshot04">
            <a:extLst>
              <a:ext uri="{FF2B5EF4-FFF2-40B4-BE49-F238E27FC236}">
                <a16:creationId xmlns:a16="http://schemas.microsoft.com/office/drawing/2014/main" id="{06A26E11-B791-4B43-975D-C78DA7197D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328" y="4215009"/>
            <a:ext cx="2353440" cy="784480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B1378EC4-04E5-4138-BABD-810E46BED416}"/>
              </a:ext>
            </a:extLst>
          </p:cNvPr>
          <p:cNvSpPr/>
          <p:nvPr/>
        </p:nvSpPr>
        <p:spPr>
          <a:xfrm>
            <a:off x="3614251" y="2737182"/>
            <a:ext cx="194553" cy="257783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74B2EC1-632E-423E-B75C-BCB65F90BBE8}"/>
              </a:ext>
            </a:extLst>
          </p:cNvPr>
          <p:cNvSpPr/>
          <p:nvPr/>
        </p:nvSpPr>
        <p:spPr>
          <a:xfrm rot="5400000">
            <a:off x="4806385" y="4268462"/>
            <a:ext cx="251311" cy="257783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EC526396-0E95-468B-8CFC-0AFB91E610C3}"/>
              </a:ext>
            </a:extLst>
          </p:cNvPr>
          <p:cNvSpPr/>
          <p:nvPr/>
        </p:nvSpPr>
        <p:spPr>
          <a:xfrm>
            <a:off x="6092810" y="5131807"/>
            <a:ext cx="237140" cy="257783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51D9558-D94C-4845-8655-0199F9B68752}"/>
              </a:ext>
            </a:extLst>
          </p:cNvPr>
          <p:cNvCxnSpPr>
            <a:cxnSpLocks/>
          </p:cNvCxnSpPr>
          <p:nvPr/>
        </p:nvCxnSpPr>
        <p:spPr>
          <a:xfrm rot="16200000" flipH="1">
            <a:off x="9186951" y="2933795"/>
            <a:ext cx="1310647" cy="1251781"/>
          </a:xfrm>
          <a:prstGeom prst="bentConnector3">
            <a:avLst>
              <a:gd name="adj1" fmla="val 1015"/>
            </a:avLst>
          </a:prstGeom>
          <a:ln w="38100">
            <a:solidFill>
              <a:srgbClr val="557D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highlight 02.1">
            <a:extLst>
              <a:ext uri="{FF2B5EF4-FFF2-40B4-BE49-F238E27FC236}">
                <a16:creationId xmlns:a16="http://schemas.microsoft.com/office/drawing/2014/main" id="{651C0592-97FB-4CC5-91D3-1493C8D5A311}"/>
              </a:ext>
            </a:extLst>
          </p:cNvPr>
          <p:cNvSpPr/>
          <p:nvPr/>
        </p:nvSpPr>
        <p:spPr>
          <a:xfrm>
            <a:off x="3882390" y="2758950"/>
            <a:ext cx="2090041" cy="317882"/>
          </a:xfrm>
          <a:prstGeom prst="rect">
            <a:avLst/>
          </a:prstGeom>
          <a:solidFill>
            <a:srgbClr val="FDDEA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highlight 02">
            <a:extLst>
              <a:ext uri="{FF2B5EF4-FFF2-40B4-BE49-F238E27FC236}">
                <a16:creationId xmlns:a16="http://schemas.microsoft.com/office/drawing/2014/main" id="{B2ACBD66-0C7F-4954-9A34-A9F21FA306F2}"/>
              </a:ext>
            </a:extLst>
          </p:cNvPr>
          <p:cNvSpPr/>
          <p:nvPr/>
        </p:nvSpPr>
        <p:spPr>
          <a:xfrm>
            <a:off x="3882389" y="5123937"/>
            <a:ext cx="2090042" cy="302724"/>
          </a:xfrm>
          <a:prstGeom prst="rect">
            <a:avLst/>
          </a:prstGeom>
          <a:solidFill>
            <a:srgbClr val="FDDEA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highlight 03">
            <a:extLst>
              <a:ext uri="{FF2B5EF4-FFF2-40B4-BE49-F238E27FC236}">
                <a16:creationId xmlns:a16="http://schemas.microsoft.com/office/drawing/2014/main" id="{51D2D324-3D2D-4517-ABC3-F87BD986FB17}"/>
              </a:ext>
            </a:extLst>
          </p:cNvPr>
          <p:cNvSpPr/>
          <p:nvPr/>
        </p:nvSpPr>
        <p:spPr>
          <a:xfrm>
            <a:off x="6746146" y="3416561"/>
            <a:ext cx="2149663" cy="257515"/>
          </a:xfrm>
          <a:prstGeom prst="rect">
            <a:avLst/>
          </a:prstGeom>
          <a:solidFill>
            <a:srgbClr val="FDDEA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highlight 04">
            <a:extLst>
              <a:ext uri="{FF2B5EF4-FFF2-40B4-BE49-F238E27FC236}">
                <a16:creationId xmlns:a16="http://schemas.microsoft.com/office/drawing/2014/main" id="{55B645EC-53C9-4777-B698-2CF3E42D9F33}"/>
              </a:ext>
            </a:extLst>
          </p:cNvPr>
          <p:cNvSpPr/>
          <p:nvPr/>
        </p:nvSpPr>
        <p:spPr>
          <a:xfrm>
            <a:off x="9341708" y="4243319"/>
            <a:ext cx="2277762" cy="719724"/>
          </a:xfrm>
          <a:prstGeom prst="rect">
            <a:avLst/>
          </a:prstGeom>
          <a:solidFill>
            <a:srgbClr val="FDDEA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sshot1">
            <a:extLst>
              <a:ext uri="{FF2B5EF4-FFF2-40B4-BE49-F238E27FC236}">
                <a16:creationId xmlns:a16="http://schemas.microsoft.com/office/drawing/2014/main" id="{051E9FC6-CEA3-427C-9657-306E2CBDAA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75" y="2175842"/>
            <a:ext cx="2819958" cy="4443020"/>
          </a:xfrm>
          <a:prstGeom prst="rect">
            <a:avLst/>
          </a:prstGeom>
        </p:spPr>
      </p:pic>
      <p:sp>
        <p:nvSpPr>
          <p:cNvPr id="32" name="highlight 01">
            <a:extLst>
              <a:ext uri="{FF2B5EF4-FFF2-40B4-BE49-F238E27FC236}">
                <a16:creationId xmlns:a16="http://schemas.microsoft.com/office/drawing/2014/main" id="{AB607A80-25A5-4B2C-BFE3-840DC8F9C52A}"/>
              </a:ext>
            </a:extLst>
          </p:cNvPr>
          <p:cNvSpPr/>
          <p:nvPr/>
        </p:nvSpPr>
        <p:spPr>
          <a:xfrm>
            <a:off x="1040133" y="3111119"/>
            <a:ext cx="2106765" cy="269244"/>
          </a:xfrm>
          <a:prstGeom prst="rect">
            <a:avLst/>
          </a:prstGeom>
          <a:solidFill>
            <a:srgbClr val="FDDEA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6532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2" grpId="0" animBg="1"/>
      <p:bldP spid="30" grpId="0" animBg="1"/>
      <p:bldP spid="31" grpId="0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22" grpId="0" animBg="1"/>
      <p:bldP spid="32" grpId="0" animBg="1"/>
      <p:bldP spid="32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16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Atkinson Hyperlegible"/>
        <a:ea typeface=""/>
        <a:cs typeface=""/>
      </a:majorFont>
      <a:minorFont>
        <a:latin typeface="Atkinson Hyperlegib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21439</TotalTime>
  <Words>1522</Words>
  <Application>Microsoft Office PowerPoint</Application>
  <PresentationFormat>Widescreen</PresentationFormat>
  <Paragraphs>177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Atkinson Hyperlegible</vt:lpstr>
      <vt:lpstr>Calibri</vt:lpstr>
      <vt:lpstr>Arial</vt:lpstr>
      <vt:lpstr>Cambria</vt:lpstr>
      <vt:lpstr>Times New Roman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HHFA_dc_tot_module4_unit3_en</dc:title>
  <dc:creator>WHO</dc:creator>
  <cp:lastModifiedBy>karenv</cp:lastModifiedBy>
  <cp:revision>322</cp:revision>
  <dcterms:created xsi:type="dcterms:W3CDTF">2022-07-29T14:12:36Z</dcterms:created>
  <dcterms:modified xsi:type="dcterms:W3CDTF">2023-08-02T09:31:41Z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49A61451-EF37-459D-B250-D6265FEC33DA</vt:lpwstr>
  </property>
  <property fmtid="{D5CDD505-2E9C-101B-9397-08002B2CF9AE}" pid="3" name="ArticulatePath">
    <vt:lpwstr>skin-v0.2</vt:lpwstr>
  </property>
</Properties>
</file>